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9" r:id="rId4"/>
    <p:sldId id="280" r:id="rId5"/>
    <p:sldId id="281" r:id="rId6"/>
    <p:sldId id="283" r:id="rId7"/>
    <p:sldId id="284" r:id="rId8"/>
    <p:sldId id="291" r:id="rId9"/>
    <p:sldId id="290" r:id="rId10"/>
    <p:sldId id="286" r:id="rId11"/>
    <p:sldId id="28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7CBB"/>
    <a:srgbClr val="03A1A4"/>
    <a:srgbClr val="EF3078"/>
    <a:srgbClr val="385723"/>
    <a:srgbClr val="EE9524"/>
    <a:srgbClr val="DDDEE0"/>
    <a:srgbClr val="B15276"/>
    <a:srgbClr val="E6E7E9"/>
    <a:srgbClr val="D9D9D9"/>
    <a:srgbClr val="3B5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24" autoAdjust="0"/>
    <p:restoredTop sz="94660"/>
  </p:normalViewPr>
  <p:slideViewPr>
    <p:cSldViewPr snapToGrid="0">
      <p:cViewPr varScale="1">
        <p:scale>
          <a:sx n="81" d="100"/>
          <a:sy n="81" d="100"/>
        </p:scale>
        <p:origin x="50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030373-93D0-4F13-BEA6-FEA422CB0F6A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F9FDC4CF-97B1-411D-B207-580571070BE4}">
      <dgm:prSet phldrT="[Text]" custT="1"/>
      <dgm:spPr/>
      <dgm:t>
        <a:bodyPr/>
        <a:lstStyle/>
        <a:p>
          <a:r>
            <a:rPr lang="th-TH" sz="3600" b="1" dirty="0" err="1">
              <a:latin typeface="TH Baijam" panose="02000506000000020004" pitchFamily="2" charset="-34"/>
              <a:cs typeface="TH Baijam" panose="02000506000000020004" pitchFamily="2" charset="-34"/>
            </a:rPr>
            <a:t>สพฐ</a:t>
          </a:r>
          <a:r>
            <a:rPr lang="th-TH" sz="3600" b="1" dirty="0">
              <a:latin typeface="TH Baijam" panose="02000506000000020004" pitchFamily="2" charset="-34"/>
              <a:cs typeface="TH Baijam" panose="02000506000000020004" pitchFamily="2" charset="-34"/>
            </a:rPr>
            <a:t>.</a:t>
          </a:r>
        </a:p>
      </dgm:t>
    </dgm:pt>
    <dgm:pt modelId="{1B47C62B-272D-4FF8-A8A1-14670649E7F1}" type="parTrans" cxnId="{FFD47C13-F4A6-4A23-A169-689CD0087FF1}">
      <dgm:prSet/>
      <dgm:spPr/>
      <dgm:t>
        <a:bodyPr/>
        <a:lstStyle/>
        <a:p>
          <a:endParaRPr lang="th-TH"/>
        </a:p>
      </dgm:t>
    </dgm:pt>
    <dgm:pt modelId="{BF187E09-04C0-4697-A722-F1144B53AD4B}" type="sibTrans" cxnId="{FFD47C13-F4A6-4A23-A169-689CD0087FF1}">
      <dgm:prSet/>
      <dgm:spPr/>
      <dgm:t>
        <a:bodyPr/>
        <a:lstStyle/>
        <a:p>
          <a:endParaRPr lang="th-TH"/>
        </a:p>
      </dgm:t>
    </dgm:pt>
    <dgm:pt modelId="{3A2523E1-884D-4887-BF11-9138AC345F23}">
      <dgm:prSet phldrT="[Text]" custT="1"/>
      <dgm:spPr/>
      <dgm:t>
        <a:bodyPr/>
        <a:lstStyle/>
        <a:p>
          <a: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  <a:t>รับรอง/ไม่รับรอง</a:t>
          </a:r>
          <a:b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</a:br>
          <a: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  <a:t>โรงเรียน</a:t>
          </a:r>
        </a:p>
      </dgm:t>
    </dgm:pt>
    <dgm:pt modelId="{3E5880A2-FE14-4CF9-88E2-CFF57B5B43B2}" type="parTrans" cxnId="{12ABEDC5-1718-4A64-A7CD-B9E2E00C53A9}">
      <dgm:prSet/>
      <dgm:spPr/>
      <dgm:t>
        <a:bodyPr/>
        <a:lstStyle/>
        <a:p>
          <a:endParaRPr lang="th-TH" sz="1400" b="1">
            <a:latin typeface="TH Baijam" panose="02000506000000020004" pitchFamily="2" charset="-34"/>
            <a:cs typeface="TH Baijam" panose="02000506000000020004" pitchFamily="2" charset="-34"/>
          </a:endParaRPr>
        </a:p>
      </dgm:t>
    </dgm:pt>
    <dgm:pt modelId="{B7E1FD04-4BED-46BF-87E9-F4A4B45F87FC}" type="sibTrans" cxnId="{12ABEDC5-1718-4A64-A7CD-B9E2E00C53A9}">
      <dgm:prSet/>
      <dgm:spPr/>
      <dgm:t>
        <a:bodyPr/>
        <a:lstStyle/>
        <a:p>
          <a:endParaRPr lang="th-TH"/>
        </a:p>
      </dgm:t>
    </dgm:pt>
    <dgm:pt modelId="{8FB9E4EC-F43F-4C67-8B55-EFD3BA91669E}">
      <dgm:prSet phldrT="[Text]" custT="1"/>
      <dgm:spPr/>
      <dgm:t>
        <a:bodyPr/>
        <a:lstStyle/>
        <a:p>
          <a:r>
            <a:rPr lang="th-TH" sz="3600" b="1" dirty="0">
              <a:latin typeface="TH Baijam" panose="02000506000000020004" pitchFamily="2" charset="-34"/>
              <a:cs typeface="TH Baijam" panose="02000506000000020004" pitchFamily="2" charset="-34"/>
            </a:rPr>
            <a:t>โรงเรียน</a:t>
          </a:r>
        </a:p>
      </dgm:t>
    </dgm:pt>
    <dgm:pt modelId="{BB9BC092-9E03-4C00-947E-ED912C1DBC7A}" type="parTrans" cxnId="{3842BE2C-40D5-4BED-9F77-8317FCFEC802}">
      <dgm:prSet/>
      <dgm:spPr/>
      <dgm:t>
        <a:bodyPr/>
        <a:lstStyle/>
        <a:p>
          <a:endParaRPr lang="th-TH"/>
        </a:p>
      </dgm:t>
    </dgm:pt>
    <dgm:pt modelId="{AAA453CD-48E0-4A7D-AB88-4E735605B74D}" type="sibTrans" cxnId="{3842BE2C-40D5-4BED-9F77-8317FCFEC802}">
      <dgm:prSet/>
      <dgm:spPr/>
      <dgm:t>
        <a:bodyPr/>
        <a:lstStyle/>
        <a:p>
          <a:endParaRPr lang="th-TH"/>
        </a:p>
      </dgm:t>
    </dgm:pt>
    <dgm:pt modelId="{76D6077C-31AB-40C9-8CA9-C83ACB287E5D}">
      <dgm:prSet phldrT="[Text]" custT="1"/>
      <dgm:spPr/>
      <dgm:t>
        <a:bodyPr/>
        <a:lstStyle/>
        <a:p>
          <a: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  <a:t>กำหนดรหัส </a:t>
          </a:r>
          <a:r>
            <a:rPr lang="en-US" sz="2000" b="1" dirty="0">
              <a:latin typeface="TH Baijam" panose="02000506000000020004" pitchFamily="2" charset="-34"/>
              <a:cs typeface="TH Baijam" panose="02000506000000020004" pitchFamily="2" charset="-34"/>
            </a:rPr>
            <a:t>G</a:t>
          </a:r>
          <a:br>
            <a:rPr lang="en-US" sz="2000" b="1" dirty="0">
              <a:latin typeface="TH Baijam" panose="02000506000000020004" pitchFamily="2" charset="-34"/>
              <a:cs typeface="TH Baijam" panose="02000506000000020004" pitchFamily="2" charset="-34"/>
            </a:rPr>
          </a:br>
          <a: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  <a:t>ในระบบ</a:t>
          </a:r>
        </a:p>
      </dgm:t>
    </dgm:pt>
    <dgm:pt modelId="{0D47CCC1-0950-4A52-B4BA-24485312818E}" type="parTrans" cxnId="{E259334A-D55F-473A-8AAD-1AE84311BF19}">
      <dgm:prSet/>
      <dgm:spPr/>
      <dgm:t>
        <a:bodyPr/>
        <a:lstStyle/>
        <a:p>
          <a:endParaRPr lang="th-TH" sz="1400" b="1">
            <a:latin typeface="TH Baijam" panose="02000506000000020004" pitchFamily="2" charset="-34"/>
            <a:cs typeface="TH Baijam" panose="02000506000000020004" pitchFamily="2" charset="-34"/>
          </a:endParaRPr>
        </a:p>
      </dgm:t>
    </dgm:pt>
    <dgm:pt modelId="{0A49B7D0-060F-41A8-A061-C23D3B081528}" type="sibTrans" cxnId="{E259334A-D55F-473A-8AAD-1AE84311BF19}">
      <dgm:prSet/>
      <dgm:spPr/>
      <dgm:t>
        <a:bodyPr/>
        <a:lstStyle/>
        <a:p>
          <a:endParaRPr lang="th-TH"/>
        </a:p>
      </dgm:t>
    </dgm:pt>
    <dgm:pt modelId="{5F801CFE-8CBD-4D9B-9618-8BB8AFB2DD5D}">
      <dgm:prSet phldrT="[Text]" custT="1"/>
      <dgm:spPr/>
      <dgm:t>
        <a:bodyPr/>
        <a:lstStyle/>
        <a:p>
          <a:r>
            <a:rPr lang="th-TH" sz="3600" b="1" dirty="0" err="1">
              <a:latin typeface="TH Baijam" panose="02000506000000020004" pitchFamily="2" charset="-34"/>
              <a:cs typeface="TH Baijam" panose="02000506000000020004" pitchFamily="2" charset="-34"/>
            </a:rPr>
            <a:t>สพท</a:t>
          </a:r>
          <a:r>
            <a:rPr lang="th-TH" sz="3600" b="1" dirty="0">
              <a:latin typeface="TH Baijam" panose="02000506000000020004" pitchFamily="2" charset="-34"/>
              <a:cs typeface="TH Baijam" panose="02000506000000020004" pitchFamily="2" charset="-34"/>
            </a:rPr>
            <a:t>.</a:t>
          </a:r>
        </a:p>
      </dgm:t>
    </dgm:pt>
    <dgm:pt modelId="{9B279323-339B-43DD-9763-71C426D1378D}" type="parTrans" cxnId="{D7C58A89-B074-40F7-A693-7A08DA5A0ABC}">
      <dgm:prSet/>
      <dgm:spPr/>
      <dgm:t>
        <a:bodyPr/>
        <a:lstStyle/>
        <a:p>
          <a:endParaRPr lang="th-TH"/>
        </a:p>
      </dgm:t>
    </dgm:pt>
    <dgm:pt modelId="{A761F681-C499-446F-AD08-67F0581205FC}" type="sibTrans" cxnId="{D7C58A89-B074-40F7-A693-7A08DA5A0ABC}">
      <dgm:prSet/>
      <dgm:spPr/>
      <dgm:t>
        <a:bodyPr/>
        <a:lstStyle/>
        <a:p>
          <a:endParaRPr lang="th-TH"/>
        </a:p>
      </dgm:t>
    </dgm:pt>
    <dgm:pt modelId="{76A6D614-3239-4365-B122-A6AC2B5669BA}">
      <dgm:prSet phldrT="[Text]" custT="1"/>
      <dgm:spPr/>
      <dgm:t>
        <a:bodyPr/>
        <a:lstStyle/>
        <a:p>
          <a: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  <a:t>รับรอง/ไม่รับรอง</a:t>
          </a:r>
          <a:b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</a:br>
          <a:r>
            <a:rPr lang="th-TH" sz="2000" b="1" dirty="0" err="1">
              <a:latin typeface="TH Baijam" panose="02000506000000020004" pitchFamily="2" charset="-34"/>
              <a:cs typeface="TH Baijam" panose="02000506000000020004" pitchFamily="2" charset="-34"/>
            </a:rPr>
            <a:t>สพท</a:t>
          </a:r>
          <a: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  <a:t>.</a:t>
          </a:r>
        </a:p>
      </dgm:t>
    </dgm:pt>
    <dgm:pt modelId="{A1B93351-26D6-4D55-82BD-57D4EB302CB2}" type="parTrans" cxnId="{5AD3A059-7A5B-4CDE-AFDD-E8696A83393F}">
      <dgm:prSet/>
      <dgm:spPr/>
      <dgm:t>
        <a:bodyPr/>
        <a:lstStyle/>
        <a:p>
          <a:endParaRPr lang="th-TH" sz="1400" b="1">
            <a:latin typeface="TH Baijam" panose="02000506000000020004" pitchFamily="2" charset="-34"/>
            <a:cs typeface="TH Baijam" panose="02000506000000020004" pitchFamily="2" charset="-34"/>
          </a:endParaRPr>
        </a:p>
      </dgm:t>
    </dgm:pt>
    <dgm:pt modelId="{E3B799B7-7ACD-4492-A8B4-23D783DBED5B}" type="sibTrans" cxnId="{5AD3A059-7A5B-4CDE-AFDD-E8696A83393F}">
      <dgm:prSet/>
      <dgm:spPr/>
      <dgm:t>
        <a:bodyPr/>
        <a:lstStyle/>
        <a:p>
          <a:endParaRPr lang="th-TH"/>
        </a:p>
      </dgm:t>
    </dgm:pt>
    <dgm:pt modelId="{DB5748FB-579B-43BB-A70E-87098E62EF40}">
      <dgm:prSet phldrT="[Text]" custT="1"/>
      <dgm:spPr/>
      <dgm:t>
        <a:bodyPr/>
        <a:lstStyle/>
        <a:p>
          <a: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  <a:t>รับรอง/ไม่รับรอง</a:t>
          </a:r>
          <a:b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</a:br>
          <a: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  <a:t>รหัส </a:t>
          </a:r>
          <a:r>
            <a:rPr lang="en-US" sz="2000" b="1" dirty="0">
              <a:latin typeface="TH Baijam" panose="02000506000000020004" pitchFamily="2" charset="-34"/>
              <a:cs typeface="TH Baijam" panose="02000506000000020004" pitchFamily="2" charset="-34"/>
            </a:rPr>
            <a:t>G</a:t>
          </a:r>
          <a:endParaRPr lang="th-TH" sz="2000" b="1" dirty="0">
            <a:latin typeface="TH Baijam" panose="02000506000000020004" pitchFamily="2" charset="-34"/>
            <a:cs typeface="TH Baijam" panose="02000506000000020004" pitchFamily="2" charset="-34"/>
          </a:endParaRPr>
        </a:p>
      </dgm:t>
    </dgm:pt>
    <dgm:pt modelId="{70AB69C0-311D-4D3D-AA85-72973348527E}" type="parTrans" cxnId="{7DAFB998-D16B-43A3-A02F-AFB087CC74AB}">
      <dgm:prSet/>
      <dgm:spPr/>
      <dgm:t>
        <a:bodyPr/>
        <a:lstStyle/>
        <a:p>
          <a:endParaRPr lang="th-TH" sz="1400" b="1">
            <a:latin typeface="TH Baijam" panose="02000506000000020004" pitchFamily="2" charset="-34"/>
            <a:cs typeface="TH Baijam" panose="02000506000000020004" pitchFamily="2" charset="-34"/>
          </a:endParaRPr>
        </a:p>
      </dgm:t>
    </dgm:pt>
    <dgm:pt modelId="{113D6D9E-ACAB-4CCC-9862-44854E6447CC}" type="sibTrans" cxnId="{7DAFB998-D16B-43A3-A02F-AFB087CC74AB}">
      <dgm:prSet/>
      <dgm:spPr/>
      <dgm:t>
        <a:bodyPr/>
        <a:lstStyle/>
        <a:p>
          <a:endParaRPr lang="th-TH"/>
        </a:p>
      </dgm:t>
    </dgm:pt>
    <dgm:pt modelId="{0460B15E-C848-4ABE-BAC2-F04F1C05BF94}">
      <dgm:prSet phldrT="[Text]" custT="1"/>
      <dgm:spPr/>
      <dgm:t>
        <a:bodyPr/>
        <a:lstStyle/>
        <a:p>
          <a: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  <a:t>โยกย้าย</a:t>
          </a:r>
          <a:b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</a:br>
          <a: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  <a:t>บุคลากรในสังกัด</a:t>
          </a:r>
        </a:p>
      </dgm:t>
    </dgm:pt>
    <dgm:pt modelId="{0E283F4E-01EA-4AFE-89B3-DF4CB1A68945}" type="parTrans" cxnId="{660D444A-AF7F-42FC-87F8-0D34C7DF23B5}">
      <dgm:prSet/>
      <dgm:spPr/>
      <dgm:t>
        <a:bodyPr/>
        <a:lstStyle/>
        <a:p>
          <a:endParaRPr lang="th-TH" sz="1400"/>
        </a:p>
      </dgm:t>
    </dgm:pt>
    <dgm:pt modelId="{9E31745E-5C16-4630-82DE-BCD389A477C3}" type="sibTrans" cxnId="{660D444A-AF7F-42FC-87F8-0D34C7DF23B5}">
      <dgm:prSet/>
      <dgm:spPr/>
      <dgm:t>
        <a:bodyPr/>
        <a:lstStyle/>
        <a:p>
          <a:endParaRPr lang="th-TH"/>
        </a:p>
      </dgm:t>
    </dgm:pt>
    <dgm:pt modelId="{426CF57C-0C21-46BF-ADD3-5AFF3C1EE2C1}">
      <dgm:prSet phldrT="[Text]" custT="1"/>
      <dgm:spPr/>
      <dgm:t>
        <a:bodyPr/>
        <a:lstStyle/>
        <a:p>
          <a:r>
            <a:rPr lang="th-TH" sz="2000" b="1">
              <a:latin typeface="TH Baijam" panose="02000506000000020004" pitchFamily="2" charset="-34"/>
              <a:cs typeface="TH Baijam" panose="02000506000000020004" pitchFamily="2" charset="-34"/>
            </a:rPr>
            <a:t>โยกย้าย</a:t>
          </a:r>
          <a:br>
            <a:rPr lang="th-TH" sz="2000" b="1">
              <a:latin typeface="TH Baijam" panose="02000506000000020004" pitchFamily="2" charset="-34"/>
              <a:cs typeface="TH Baijam" panose="02000506000000020004" pitchFamily="2" charset="-34"/>
            </a:rPr>
          </a:br>
          <a:r>
            <a:rPr lang="th-TH" sz="2000" b="1">
              <a:latin typeface="TH Baijam" panose="02000506000000020004" pitchFamily="2" charset="-34"/>
              <a:cs typeface="TH Baijam" panose="02000506000000020004" pitchFamily="2" charset="-34"/>
            </a:rPr>
            <a:t>บุคลากรในสังกัด</a:t>
          </a:r>
          <a:endParaRPr lang="th-TH" sz="2000" b="1" dirty="0">
            <a:latin typeface="TH Baijam" panose="02000506000000020004" pitchFamily="2" charset="-34"/>
            <a:cs typeface="TH Baijam" panose="02000506000000020004" pitchFamily="2" charset="-34"/>
          </a:endParaRPr>
        </a:p>
      </dgm:t>
    </dgm:pt>
    <dgm:pt modelId="{FCFB18F7-8B08-4392-B148-61DDB4CB0EE6}" type="parTrans" cxnId="{BDE8BBEC-AB7F-41BC-A134-F7713F0429F0}">
      <dgm:prSet/>
      <dgm:spPr/>
      <dgm:t>
        <a:bodyPr/>
        <a:lstStyle/>
        <a:p>
          <a:endParaRPr lang="th-TH"/>
        </a:p>
      </dgm:t>
    </dgm:pt>
    <dgm:pt modelId="{6B01D580-9C44-41F6-A960-F1CAC4F7E890}" type="sibTrans" cxnId="{BDE8BBEC-AB7F-41BC-A134-F7713F0429F0}">
      <dgm:prSet/>
      <dgm:spPr/>
      <dgm:t>
        <a:bodyPr/>
        <a:lstStyle/>
        <a:p>
          <a:endParaRPr lang="th-TH"/>
        </a:p>
      </dgm:t>
    </dgm:pt>
    <dgm:pt modelId="{9C299661-CCC8-4858-A3C3-9F47E6477F9D}">
      <dgm:prSet phldrT="[Text]" custT="1"/>
      <dgm:spPr/>
      <dgm:t>
        <a:bodyPr/>
        <a:lstStyle/>
        <a:p>
          <a: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  <a:t>แก้ไข</a:t>
          </a:r>
          <a:b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</a:br>
          <a: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  <a:t>ข้อมูลนักเรียน</a:t>
          </a:r>
        </a:p>
      </dgm:t>
    </dgm:pt>
    <dgm:pt modelId="{C84B7BE2-2331-430B-9661-29A31D33835A}" type="parTrans" cxnId="{4CBAE2BC-9263-4189-8EF6-1190D967941F}">
      <dgm:prSet/>
      <dgm:spPr/>
      <dgm:t>
        <a:bodyPr/>
        <a:lstStyle/>
        <a:p>
          <a:endParaRPr lang="th-TH"/>
        </a:p>
      </dgm:t>
    </dgm:pt>
    <dgm:pt modelId="{F9E3A087-9302-45A3-925F-2C69BBC3E1E9}" type="sibTrans" cxnId="{4CBAE2BC-9263-4189-8EF6-1190D967941F}">
      <dgm:prSet/>
      <dgm:spPr/>
      <dgm:t>
        <a:bodyPr/>
        <a:lstStyle/>
        <a:p>
          <a:endParaRPr lang="th-TH"/>
        </a:p>
      </dgm:t>
    </dgm:pt>
    <dgm:pt modelId="{A517B6D8-C93C-463E-BA06-BBFE317FB210}">
      <dgm:prSet phldrT="[Text]" custT="1"/>
      <dgm:spPr/>
      <dgm:t>
        <a:bodyPr/>
        <a:lstStyle/>
        <a:p>
          <a: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  <a:t>โรงเรียน มาตรา 12</a:t>
          </a:r>
          <a:b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</a:br>
          <a: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  <a:t>โดย </a:t>
          </a:r>
          <a:r>
            <a:rPr lang="th-TH" sz="2000" b="1" dirty="0" err="1">
              <a:latin typeface="TH Baijam" panose="02000506000000020004" pitchFamily="2" charset="-34"/>
              <a:cs typeface="TH Baijam" panose="02000506000000020004" pitchFamily="2" charset="-34"/>
            </a:rPr>
            <a:t>สพท</a:t>
          </a:r>
          <a: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  <a:t>.</a:t>
          </a:r>
        </a:p>
      </dgm:t>
    </dgm:pt>
    <dgm:pt modelId="{446B3DA5-6C67-4F19-83A6-A57D0206D105}" type="parTrans" cxnId="{A0FEE4E1-7797-43B4-9F5A-8DF56C72ABCE}">
      <dgm:prSet/>
      <dgm:spPr/>
      <dgm:t>
        <a:bodyPr/>
        <a:lstStyle/>
        <a:p>
          <a:endParaRPr lang="th-TH"/>
        </a:p>
      </dgm:t>
    </dgm:pt>
    <dgm:pt modelId="{76E7F27B-B877-4F1F-B1AE-BEEEE26AACB6}" type="sibTrans" cxnId="{A0FEE4E1-7797-43B4-9F5A-8DF56C72ABCE}">
      <dgm:prSet/>
      <dgm:spPr/>
      <dgm:t>
        <a:bodyPr/>
        <a:lstStyle/>
        <a:p>
          <a:endParaRPr lang="th-TH"/>
        </a:p>
      </dgm:t>
    </dgm:pt>
    <dgm:pt modelId="{8047AF82-B268-4DC7-BB29-700B5AC18C50}">
      <dgm:prSet phldrT="[Text]" custT="1"/>
      <dgm:spPr/>
      <dgm:t>
        <a:bodyPr/>
        <a:lstStyle/>
        <a:p>
          <a: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  <a:t>กำหนดรหัส </a:t>
          </a:r>
          <a:r>
            <a:rPr lang="en-US" sz="2000" b="1" dirty="0">
              <a:latin typeface="TH Baijam" panose="02000506000000020004" pitchFamily="2" charset="-34"/>
              <a:cs typeface="TH Baijam" panose="02000506000000020004" pitchFamily="2" charset="-34"/>
            </a:rPr>
            <a:t>G</a:t>
          </a:r>
          <a:br>
            <a:rPr lang="en-US" sz="2000" b="1" dirty="0">
              <a:latin typeface="TH Baijam" panose="02000506000000020004" pitchFamily="2" charset="-34"/>
              <a:cs typeface="TH Baijam" panose="02000506000000020004" pitchFamily="2" charset="-34"/>
            </a:rPr>
          </a:br>
          <a:r>
            <a:rPr lang="th-TH" sz="2000" b="1" dirty="0">
              <a:latin typeface="TH Baijam" panose="02000506000000020004" pitchFamily="2" charset="-34"/>
              <a:cs typeface="TH Baijam" panose="02000506000000020004" pitchFamily="2" charset="-34"/>
            </a:rPr>
            <a:t>ในระบบ</a:t>
          </a:r>
        </a:p>
      </dgm:t>
    </dgm:pt>
    <dgm:pt modelId="{6416EB14-8C61-4172-AD8F-115483AE655E}" type="parTrans" cxnId="{6876B5FD-2A72-42AF-9256-2E3CD6ED0993}">
      <dgm:prSet/>
      <dgm:spPr/>
      <dgm:t>
        <a:bodyPr/>
        <a:lstStyle/>
        <a:p>
          <a:endParaRPr lang="th-TH"/>
        </a:p>
      </dgm:t>
    </dgm:pt>
    <dgm:pt modelId="{066E1062-2873-426F-B3DF-E150660E4B74}" type="sibTrans" cxnId="{6876B5FD-2A72-42AF-9256-2E3CD6ED0993}">
      <dgm:prSet/>
      <dgm:spPr/>
      <dgm:t>
        <a:bodyPr/>
        <a:lstStyle/>
        <a:p>
          <a:endParaRPr lang="th-TH"/>
        </a:p>
      </dgm:t>
    </dgm:pt>
    <dgm:pt modelId="{D16B0AB7-0CE1-4528-A321-FBEA175D6AC8}">
      <dgm:prSet phldrT="[Text]" custT="1"/>
      <dgm:spPr/>
      <dgm:t>
        <a:bodyPr/>
        <a:lstStyle/>
        <a:p>
          <a:r>
            <a:rPr lang="th-TH" sz="2000" b="1">
              <a:latin typeface="TH Baijam" panose="02000506000000020004" pitchFamily="2" charset="-34"/>
              <a:cs typeface="TH Baijam" panose="02000506000000020004" pitchFamily="2" charset="-34"/>
            </a:rPr>
            <a:t>แก้ไข</a:t>
          </a:r>
          <a:br>
            <a:rPr lang="th-TH" sz="2000" b="1">
              <a:latin typeface="TH Baijam" panose="02000506000000020004" pitchFamily="2" charset="-34"/>
              <a:cs typeface="TH Baijam" panose="02000506000000020004" pitchFamily="2" charset="-34"/>
            </a:rPr>
          </a:br>
          <a:r>
            <a:rPr lang="th-TH" sz="2000" b="1">
              <a:latin typeface="TH Baijam" panose="02000506000000020004" pitchFamily="2" charset="-34"/>
              <a:cs typeface="TH Baijam" panose="02000506000000020004" pitchFamily="2" charset="-34"/>
            </a:rPr>
            <a:t>ข้อมูลนักเรียน</a:t>
          </a:r>
          <a:endParaRPr lang="th-TH" sz="2000" b="1" dirty="0">
            <a:latin typeface="TH Baijam" panose="02000506000000020004" pitchFamily="2" charset="-34"/>
            <a:cs typeface="TH Baijam" panose="02000506000000020004" pitchFamily="2" charset="-34"/>
          </a:endParaRPr>
        </a:p>
      </dgm:t>
    </dgm:pt>
    <dgm:pt modelId="{4FF535E3-A7FE-415A-A76A-50E0DAF55A95}" type="parTrans" cxnId="{4691BABC-2A7A-4F68-B831-5A2EFF1548A7}">
      <dgm:prSet/>
      <dgm:spPr/>
      <dgm:t>
        <a:bodyPr/>
        <a:lstStyle/>
        <a:p>
          <a:endParaRPr lang="th-TH"/>
        </a:p>
      </dgm:t>
    </dgm:pt>
    <dgm:pt modelId="{93381CEF-0902-44AB-AB86-4CD3B393064D}" type="sibTrans" cxnId="{4691BABC-2A7A-4F68-B831-5A2EFF1548A7}">
      <dgm:prSet/>
      <dgm:spPr/>
      <dgm:t>
        <a:bodyPr/>
        <a:lstStyle/>
        <a:p>
          <a:endParaRPr lang="th-TH"/>
        </a:p>
      </dgm:t>
    </dgm:pt>
    <dgm:pt modelId="{3A5428B2-238C-4CA3-BE8E-E0AC1CB6A40A}" type="pres">
      <dgm:prSet presAssocID="{0D030373-93D0-4F13-BEA6-FEA422CB0F6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0441AF1-ACAA-4013-943E-4258EBD43242}" type="pres">
      <dgm:prSet presAssocID="{F9FDC4CF-97B1-411D-B207-580571070BE4}" presName="root" presStyleCnt="0"/>
      <dgm:spPr/>
    </dgm:pt>
    <dgm:pt modelId="{6AAFECEE-A144-4D54-8319-AD714206F763}" type="pres">
      <dgm:prSet presAssocID="{F9FDC4CF-97B1-411D-B207-580571070BE4}" presName="rootComposite" presStyleCnt="0"/>
      <dgm:spPr/>
    </dgm:pt>
    <dgm:pt modelId="{6AF1F9F7-86D0-44FC-8104-5C0799858D8D}" type="pres">
      <dgm:prSet presAssocID="{F9FDC4CF-97B1-411D-B207-580571070BE4}" presName="rootText" presStyleLbl="node1" presStyleIdx="0" presStyleCnt="4" custScaleX="102464" custScaleY="65591"/>
      <dgm:spPr/>
    </dgm:pt>
    <dgm:pt modelId="{04F9342D-74C1-422C-A8A7-B4322B7D5598}" type="pres">
      <dgm:prSet presAssocID="{F9FDC4CF-97B1-411D-B207-580571070BE4}" presName="rootConnector" presStyleLbl="node1" presStyleIdx="0" presStyleCnt="4"/>
      <dgm:spPr/>
    </dgm:pt>
    <dgm:pt modelId="{E72A0121-4ACC-428A-8551-4E81E79515A5}" type="pres">
      <dgm:prSet presAssocID="{F9FDC4CF-97B1-411D-B207-580571070BE4}" presName="childShape" presStyleCnt="0"/>
      <dgm:spPr/>
    </dgm:pt>
    <dgm:pt modelId="{6E4DC9A6-F7CA-438A-A514-64E45A091518}" type="pres">
      <dgm:prSet presAssocID="{A1B93351-26D6-4D55-82BD-57D4EB302CB2}" presName="Name13" presStyleLbl="parChTrans1D2" presStyleIdx="0" presStyleCnt="9" custSzX="230013" custSzY="420735"/>
      <dgm:spPr/>
    </dgm:pt>
    <dgm:pt modelId="{8556529D-B607-4631-B4A4-53EB949E2B32}" type="pres">
      <dgm:prSet presAssocID="{76A6D614-3239-4365-B122-A6AC2B5669BA}" presName="childText" presStyleLbl="bgAcc1" presStyleIdx="0" presStyleCnt="9" custScaleX="102417" custScaleY="79871">
        <dgm:presLayoutVars>
          <dgm:bulletEnabled val="1"/>
        </dgm:presLayoutVars>
      </dgm:prSet>
      <dgm:spPr/>
    </dgm:pt>
    <dgm:pt modelId="{67BC6E6F-15E0-4AFC-968D-C72EBD109652}" type="pres">
      <dgm:prSet presAssocID="{0E283F4E-01EA-4AFE-89B3-DF4CB1A68945}" presName="Name13" presStyleLbl="parChTrans1D2" presStyleIdx="1" presStyleCnt="9" custSzX="230013" custSzY="1121960"/>
      <dgm:spPr/>
    </dgm:pt>
    <dgm:pt modelId="{8C5AF3FE-25DE-48D3-9335-697FB049A3B5}" type="pres">
      <dgm:prSet presAssocID="{0460B15E-C848-4ABE-BAC2-F04F1C05BF94}" presName="childText" presStyleLbl="bgAcc1" presStyleIdx="1" presStyleCnt="9" custScaleX="103044" custScaleY="79871">
        <dgm:presLayoutVars>
          <dgm:bulletEnabled val="1"/>
        </dgm:presLayoutVars>
      </dgm:prSet>
      <dgm:spPr/>
    </dgm:pt>
    <dgm:pt modelId="{20CAC6F4-071D-43D6-B12E-533BE56C3D35}" type="pres">
      <dgm:prSet presAssocID="{5F801CFE-8CBD-4D9B-9618-8BB8AFB2DD5D}" presName="root" presStyleCnt="0"/>
      <dgm:spPr/>
    </dgm:pt>
    <dgm:pt modelId="{DA9B9B51-9B39-4A2E-84B8-F7135CD70F9D}" type="pres">
      <dgm:prSet presAssocID="{5F801CFE-8CBD-4D9B-9618-8BB8AFB2DD5D}" presName="rootComposite" presStyleCnt="0"/>
      <dgm:spPr/>
    </dgm:pt>
    <dgm:pt modelId="{1415A0F9-3C91-4F19-95E1-E94C747DAFA5}" type="pres">
      <dgm:prSet presAssocID="{5F801CFE-8CBD-4D9B-9618-8BB8AFB2DD5D}" presName="rootText" presStyleLbl="node1" presStyleIdx="1" presStyleCnt="4" custScaleX="102464" custScaleY="65591"/>
      <dgm:spPr/>
    </dgm:pt>
    <dgm:pt modelId="{35DC97BA-8D2A-47E7-AC3D-453236A8E312}" type="pres">
      <dgm:prSet presAssocID="{5F801CFE-8CBD-4D9B-9618-8BB8AFB2DD5D}" presName="rootConnector" presStyleLbl="node1" presStyleIdx="1" presStyleCnt="4"/>
      <dgm:spPr/>
    </dgm:pt>
    <dgm:pt modelId="{B6E4F6A6-7C4F-4A8D-A8B4-0CBCCBFE2775}" type="pres">
      <dgm:prSet presAssocID="{5F801CFE-8CBD-4D9B-9618-8BB8AFB2DD5D}" presName="childShape" presStyleCnt="0"/>
      <dgm:spPr/>
    </dgm:pt>
    <dgm:pt modelId="{AF738240-87EA-4EC5-879A-C1A145177421}" type="pres">
      <dgm:prSet presAssocID="{3E5880A2-FE14-4CF9-88E2-CFF57B5B43B2}" presName="Name13" presStyleLbl="parChTrans1D2" presStyleIdx="2" presStyleCnt="9" custSzX="230013" custSzY="420735"/>
      <dgm:spPr/>
    </dgm:pt>
    <dgm:pt modelId="{308CC818-A9A2-4F81-86AC-6C422AAE7079}" type="pres">
      <dgm:prSet presAssocID="{3A2523E1-884D-4887-BF11-9138AC345F23}" presName="childText" presStyleLbl="bgAcc1" presStyleIdx="2" presStyleCnt="9" custScaleX="102417" custScaleY="79871">
        <dgm:presLayoutVars>
          <dgm:bulletEnabled val="1"/>
        </dgm:presLayoutVars>
      </dgm:prSet>
      <dgm:spPr/>
    </dgm:pt>
    <dgm:pt modelId="{9FE264CF-3435-4F3F-8C8F-5C677EAE97F7}" type="pres">
      <dgm:prSet presAssocID="{70AB69C0-311D-4D3D-AA85-72973348527E}" presName="Name13" presStyleLbl="parChTrans1D2" presStyleIdx="3" presStyleCnt="9" custSzX="230013" custSzY="1121960"/>
      <dgm:spPr/>
    </dgm:pt>
    <dgm:pt modelId="{E1A27C21-8775-44BC-8EAB-B17C8DEA1C29}" type="pres">
      <dgm:prSet presAssocID="{DB5748FB-579B-43BB-A70E-87098E62EF40}" presName="childText" presStyleLbl="bgAcc1" presStyleIdx="3" presStyleCnt="9" custScaleX="102417" custScaleY="79871">
        <dgm:presLayoutVars>
          <dgm:bulletEnabled val="1"/>
        </dgm:presLayoutVars>
      </dgm:prSet>
      <dgm:spPr/>
    </dgm:pt>
    <dgm:pt modelId="{61E4E025-AD73-48EE-A3C9-0AC3FC6871BC}" type="pres">
      <dgm:prSet presAssocID="{FCFB18F7-8B08-4392-B148-61DDB4CB0EE6}" presName="Name13" presStyleLbl="parChTrans1D2" presStyleIdx="4" presStyleCnt="9"/>
      <dgm:spPr/>
    </dgm:pt>
    <dgm:pt modelId="{D9749DAE-AE12-4570-89F0-16ED6AFCF5CA}" type="pres">
      <dgm:prSet presAssocID="{426CF57C-0C21-46BF-ADD3-5AFF3C1EE2C1}" presName="childText" presStyleLbl="bgAcc1" presStyleIdx="4" presStyleCnt="9" custScaleX="103044" custScaleY="79871">
        <dgm:presLayoutVars>
          <dgm:bulletEnabled val="1"/>
        </dgm:presLayoutVars>
      </dgm:prSet>
      <dgm:spPr/>
    </dgm:pt>
    <dgm:pt modelId="{80986BA6-02F7-40B5-9200-FED0F8FDEBED}" type="pres">
      <dgm:prSet presAssocID="{8FB9E4EC-F43F-4C67-8B55-EFD3BA91669E}" presName="root" presStyleCnt="0"/>
      <dgm:spPr/>
    </dgm:pt>
    <dgm:pt modelId="{574B7D27-79BC-438E-ADBE-413C0C48C9C8}" type="pres">
      <dgm:prSet presAssocID="{8FB9E4EC-F43F-4C67-8B55-EFD3BA91669E}" presName="rootComposite" presStyleCnt="0"/>
      <dgm:spPr/>
    </dgm:pt>
    <dgm:pt modelId="{50EA95D0-7E71-4401-AEB5-A50FA66B2932}" type="pres">
      <dgm:prSet presAssocID="{8FB9E4EC-F43F-4C67-8B55-EFD3BA91669E}" presName="rootText" presStyleLbl="node1" presStyleIdx="2" presStyleCnt="4" custScaleX="102464" custScaleY="65591" custLinFactNeighborY="62047"/>
      <dgm:spPr/>
    </dgm:pt>
    <dgm:pt modelId="{9D3279D8-E724-4C7B-9F7A-BC80598C59D9}" type="pres">
      <dgm:prSet presAssocID="{8FB9E4EC-F43F-4C67-8B55-EFD3BA91669E}" presName="rootConnector" presStyleLbl="node1" presStyleIdx="2" presStyleCnt="4"/>
      <dgm:spPr/>
    </dgm:pt>
    <dgm:pt modelId="{4E2B94DB-BB89-4B53-904A-0395F9AA3CE6}" type="pres">
      <dgm:prSet presAssocID="{8FB9E4EC-F43F-4C67-8B55-EFD3BA91669E}" presName="childShape" presStyleCnt="0"/>
      <dgm:spPr/>
    </dgm:pt>
    <dgm:pt modelId="{E0A17E06-AE49-41D7-B8F1-F25A18BB1ECC}" type="pres">
      <dgm:prSet presAssocID="{0D47CCC1-0950-4A52-B4BA-24485312818E}" presName="Name13" presStyleLbl="parChTrans1D2" presStyleIdx="5" presStyleCnt="9" custSzX="230013" custSzY="420735"/>
      <dgm:spPr/>
    </dgm:pt>
    <dgm:pt modelId="{6FAE9599-0E21-4877-9313-4A0B7A4A9644}" type="pres">
      <dgm:prSet presAssocID="{76D6077C-31AB-40C9-8CA9-C83ACB287E5D}" presName="childText" presStyleLbl="bgAcc1" presStyleIdx="5" presStyleCnt="9" custScaleX="102417" custScaleY="79871" custLinFactNeighborY="62047">
        <dgm:presLayoutVars>
          <dgm:bulletEnabled val="1"/>
        </dgm:presLayoutVars>
      </dgm:prSet>
      <dgm:spPr/>
    </dgm:pt>
    <dgm:pt modelId="{543F0D67-0EF5-40E1-A393-207D0F35BA5E}" type="pres">
      <dgm:prSet presAssocID="{C84B7BE2-2331-430B-9661-29A31D33835A}" presName="Name13" presStyleLbl="parChTrans1D2" presStyleIdx="6" presStyleCnt="9"/>
      <dgm:spPr/>
    </dgm:pt>
    <dgm:pt modelId="{F6585553-8BA5-4721-ABCF-AA29808E44F7}" type="pres">
      <dgm:prSet presAssocID="{9C299661-CCC8-4858-A3C3-9F47E6477F9D}" presName="childText" presStyleLbl="bgAcc1" presStyleIdx="6" presStyleCnt="9" custScaleX="102995" custScaleY="79192" custLinFactNeighborY="62047">
        <dgm:presLayoutVars>
          <dgm:bulletEnabled val="1"/>
        </dgm:presLayoutVars>
      </dgm:prSet>
      <dgm:spPr/>
    </dgm:pt>
    <dgm:pt modelId="{00C4F577-954A-4B10-97DE-FEF97574A15A}" type="pres">
      <dgm:prSet presAssocID="{A517B6D8-C93C-463E-BA06-BBFE317FB210}" presName="root" presStyleCnt="0"/>
      <dgm:spPr/>
    </dgm:pt>
    <dgm:pt modelId="{E62ADAC5-76DA-4F3A-9418-006769048E36}" type="pres">
      <dgm:prSet presAssocID="{A517B6D8-C93C-463E-BA06-BBFE317FB210}" presName="rootComposite" presStyleCnt="0"/>
      <dgm:spPr/>
    </dgm:pt>
    <dgm:pt modelId="{8B9D633E-8B5E-4E4E-B881-84A2B432F37A}" type="pres">
      <dgm:prSet presAssocID="{A517B6D8-C93C-463E-BA06-BBFE317FB210}" presName="rootText" presStyleLbl="node1" presStyleIdx="3" presStyleCnt="4" custScaleX="88377" custScaleY="64116" custLinFactNeighborY="62047"/>
      <dgm:spPr/>
    </dgm:pt>
    <dgm:pt modelId="{C61EFC5C-2A22-4EF8-A561-235C2DA8CBE2}" type="pres">
      <dgm:prSet presAssocID="{A517B6D8-C93C-463E-BA06-BBFE317FB210}" presName="rootConnector" presStyleLbl="node1" presStyleIdx="3" presStyleCnt="4"/>
      <dgm:spPr/>
    </dgm:pt>
    <dgm:pt modelId="{E566344F-84CB-4F37-A156-F80DA8769749}" type="pres">
      <dgm:prSet presAssocID="{A517B6D8-C93C-463E-BA06-BBFE317FB210}" presName="childShape" presStyleCnt="0"/>
      <dgm:spPr/>
    </dgm:pt>
    <dgm:pt modelId="{B9EAAA7F-9EA3-4A05-9510-8403468A6AAD}" type="pres">
      <dgm:prSet presAssocID="{6416EB14-8C61-4172-AD8F-115483AE655E}" presName="Name13" presStyleLbl="parChTrans1D2" presStyleIdx="7" presStyleCnt="9"/>
      <dgm:spPr/>
    </dgm:pt>
    <dgm:pt modelId="{A90DC2C9-5A27-4B0B-A1E7-E4827CC1BB34}" type="pres">
      <dgm:prSet presAssocID="{8047AF82-B268-4DC7-BB29-700B5AC18C50}" presName="childText" presStyleLbl="bgAcc1" presStyleIdx="7" presStyleCnt="9" custScaleX="89758" custScaleY="81256" custLinFactNeighborY="62047">
        <dgm:presLayoutVars>
          <dgm:bulletEnabled val="1"/>
        </dgm:presLayoutVars>
      </dgm:prSet>
      <dgm:spPr/>
    </dgm:pt>
    <dgm:pt modelId="{E751515A-4ED4-4B66-BB2F-A35C680CB5E5}" type="pres">
      <dgm:prSet presAssocID="{4FF535E3-A7FE-415A-A76A-50E0DAF55A95}" presName="Name13" presStyleLbl="parChTrans1D2" presStyleIdx="8" presStyleCnt="9"/>
      <dgm:spPr/>
    </dgm:pt>
    <dgm:pt modelId="{6A7E1B8D-705E-4B66-B6A2-964278ECD310}" type="pres">
      <dgm:prSet presAssocID="{D16B0AB7-0CE1-4528-A321-FBEA175D6AC8}" presName="childText" presStyleLbl="bgAcc1" presStyleIdx="8" presStyleCnt="9" custScaleX="89758" custScaleY="81256" custLinFactNeighborY="62047">
        <dgm:presLayoutVars>
          <dgm:bulletEnabled val="1"/>
        </dgm:presLayoutVars>
      </dgm:prSet>
      <dgm:spPr/>
    </dgm:pt>
  </dgm:ptLst>
  <dgm:cxnLst>
    <dgm:cxn modelId="{0EB82300-8958-4215-9C79-6C4EA50178CB}" type="presOf" srcId="{FCFB18F7-8B08-4392-B148-61DDB4CB0EE6}" destId="{61E4E025-AD73-48EE-A3C9-0AC3FC6871BC}" srcOrd="0" destOrd="0" presId="urn:microsoft.com/office/officeart/2005/8/layout/hierarchy3"/>
    <dgm:cxn modelId="{2AF00803-69C7-4EDB-BA2C-0B4C47382DA1}" type="presOf" srcId="{8FB9E4EC-F43F-4C67-8B55-EFD3BA91669E}" destId="{9D3279D8-E724-4C7B-9F7A-BC80598C59D9}" srcOrd="1" destOrd="0" presId="urn:microsoft.com/office/officeart/2005/8/layout/hierarchy3"/>
    <dgm:cxn modelId="{EE4D8D11-DCA6-410E-8D03-A86889EA883D}" type="presOf" srcId="{4FF535E3-A7FE-415A-A76A-50E0DAF55A95}" destId="{E751515A-4ED4-4B66-BB2F-A35C680CB5E5}" srcOrd="0" destOrd="0" presId="urn:microsoft.com/office/officeart/2005/8/layout/hierarchy3"/>
    <dgm:cxn modelId="{FFD47C13-F4A6-4A23-A169-689CD0087FF1}" srcId="{0D030373-93D0-4F13-BEA6-FEA422CB0F6A}" destId="{F9FDC4CF-97B1-411D-B207-580571070BE4}" srcOrd="0" destOrd="0" parTransId="{1B47C62B-272D-4FF8-A8A1-14670649E7F1}" sibTransId="{BF187E09-04C0-4697-A722-F1144B53AD4B}"/>
    <dgm:cxn modelId="{AF974F1B-2AD3-40DF-ADB0-014E58C6D570}" type="presOf" srcId="{0460B15E-C848-4ABE-BAC2-F04F1C05BF94}" destId="{8C5AF3FE-25DE-48D3-9335-697FB049A3B5}" srcOrd="0" destOrd="0" presId="urn:microsoft.com/office/officeart/2005/8/layout/hierarchy3"/>
    <dgm:cxn modelId="{B5353E1D-CACF-4024-94E1-CC227FB94100}" type="presOf" srcId="{F9FDC4CF-97B1-411D-B207-580571070BE4}" destId="{04F9342D-74C1-422C-A8A7-B4322B7D5598}" srcOrd="1" destOrd="0" presId="urn:microsoft.com/office/officeart/2005/8/layout/hierarchy3"/>
    <dgm:cxn modelId="{A67DD028-DD9D-4B80-96B5-4B45C46128E4}" type="presOf" srcId="{DB5748FB-579B-43BB-A70E-87098E62EF40}" destId="{E1A27C21-8775-44BC-8EAB-B17C8DEA1C29}" srcOrd="0" destOrd="0" presId="urn:microsoft.com/office/officeart/2005/8/layout/hierarchy3"/>
    <dgm:cxn modelId="{7CA3842A-65FE-49B9-A51E-D48CB90EB810}" type="presOf" srcId="{5F801CFE-8CBD-4D9B-9618-8BB8AFB2DD5D}" destId="{1415A0F9-3C91-4F19-95E1-E94C747DAFA5}" srcOrd="0" destOrd="0" presId="urn:microsoft.com/office/officeart/2005/8/layout/hierarchy3"/>
    <dgm:cxn modelId="{3842BE2C-40D5-4BED-9F77-8317FCFEC802}" srcId="{0D030373-93D0-4F13-BEA6-FEA422CB0F6A}" destId="{8FB9E4EC-F43F-4C67-8B55-EFD3BA91669E}" srcOrd="2" destOrd="0" parTransId="{BB9BC092-9E03-4C00-947E-ED912C1DBC7A}" sibTransId="{AAA453CD-48E0-4A7D-AB88-4E735605B74D}"/>
    <dgm:cxn modelId="{11989136-17AA-4435-BA4A-B05ED26EA12E}" type="presOf" srcId="{5F801CFE-8CBD-4D9B-9618-8BB8AFB2DD5D}" destId="{35DC97BA-8D2A-47E7-AC3D-453236A8E312}" srcOrd="1" destOrd="0" presId="urn:microsoft.com/office/officeart/2005/8/layout/hierarchy3"/>
    <dgm:cxn modelId="{736A535C-5443-41F3-8747-8FF5A16282A9}" type="presOf" srcId="{0E283F4E-01EA-4AFE-89B3-DF4CB1A68945}" destId="{67BC6E6F-15E0-4AFC-968D-C72EBD109652}" srcOrd="0" destOrd="0" presId="urn:microsoft.com/office/officeart/2005/8/layout/hierarchy3"/>
    <dgm:cxn modelId="{7B2ADE46-BEDC-4E86-8551-566C4EB22C2C}" type="presOf" srcId="{0D030373-93D0-4F13-BEA6-FEA422CB0F6A}" destId="{3A5428B2-238C-4CA3-BE8E-E0AC1CB6A40A}" srcOrd="0" destOrd="0" presId="urn:microsoft.com/office/officeart/2005/8/layout/hierarchy3"/>
    <dgm:cxn modelId="{83A2DE68-93B9-4A5A-8649-5786BD73E115}" type="presOf" srcId="{76A6D614-3239-4365-B122-A6AC2B5669BA}" destId="{8556529D-B607-4631-B4A4-53EB949E2B32}" srcOrd="0" destOrd="0" presId="urn:microsoft.com/office/officeart/2005/8/layout/hierarchy3"/>
    <dgm:cxn modelId="{E259334A-D55F-473A-8AAD-1AE84311BF19}" srcId="{8FB9E4EC-F43F-4C67-8B55-EFD3BA91669E}" destId="{76D6077C-31AB-40C9-8CA9-C83ACB287E5D}" srcOrd="0" destOrd="0" parTransId="{0D47CCC1-0950-4A52-B4BA-24485312818E}" sibTransId="{0A49B7D0-060F-41A8-A061-C23D3B081528}"/>
    <dgm:cxn modelId="{660D444A-AF7F-42FC-87F8-0D34C7DF23B5}" srcId="{F9FDC4CF-97B1-411D-B207-580571070BE4}" destId="{0460B15E-C848-4ABE-BAC2-F04F1C05BF94}" srcOrd="1" destOrd="0" parTransId="{0E283F4E-01EA-4AFE-89B3-DF4CB1A68945}" sibTransId="{9E31745E-5C16-4630-82DE-BCD389A477C3}"/>
    <dgm:cxn modelId="{908F1951-80CF-4ECC-8C33-0F4F1896EE6E}" type="presOf" srcId="{3E5880A2-FE14-4CF9-88E2-CFF57B5B43B2}" destId="{AF738240-87EA-4EC5-879A-C1A145177421}" srcOrd="0" destOrd="0" presId="urn:microsoft.com/office/officeart/2005/8/layout/hierarchy3"/>
    <dgm:cxn modelId="{5AD3A059-7A5B-4CDE-AFDD-E8696A83393F}" srcId="{F9FDC4CF-97B1-411D-B207-580571070BE4}" destId="{76A6D614-3239-4365-B122-A6AC2B5669BA}" srcOrd="0" destOrd="0" parTransId="{A1B93351-26D6-4D55-82BD-57D4EB302CB2}" sibTransId="{E3B799B7-7ACD-4492-A8B4-23D783DBED5B}"/>
    <dgm:cxn modelId="{53F39D80-D38A-4281-8282-13EF754212FE}" type="presOf" srcId="{A1B93351-26D6-4D55-82BD-57D4EB302CB2}" destId="{6E4DC9A6-F7CA-438A-A514-64E45A091518}" srcOrd="0" destOrd="0" presId="urn:microsoft.com/office/officeart/2005/8/layout/hierarchy3"/>
    <dgm:cxn modelId="{5B1E7684-8447-4C51-BB1A-7F958CBF436F}" type="presOf" srcId="{C84B7BE2-2331-430B-9661-29A31D33835A}" destId="{543F0D67-0EF5-40E1-A393-207D0F35BA5E}" srcOrd="0" destOrd="0" presId="urn:microsoft.com/office/officeart/2005/8/layout/hierarchy3"/>
    <dgm:cxn modelId="{8D2CF087-3FC3-40EB-9E56-33AFD078CFD2}" type="presOf" srcId="{A517B6D8-C93C-463E-BA06-BBFE317FB210}" destId="{8B9D633E-8B5E-4E4E-B881-84A2B432F37A}" srcOrd="0" destOrd="0" presId="urn:microsoft.com/office/officeart/2005/8/layout/hierarchy3"/>
    <dgm:cxn modelId="{D7C58A89-B074-40F7-A693-7A08DA5A0ABC}" srcId="{0D030373-93D0-4F13-BEA6-FEA422CB0F6A}" destId="{5F801CFE-8CBD-4D9B-9618-8BB8AFB2DD5D}" srcOrd="1" destOrd="0" parTransId="{9B279323-339B-43DD-9763-71C426D1378D}" sibTransId="{A761F681-C499-446F-AD08-67F0581205FC}"/>
    <dgm:cxn modelId="{7DAFB998-D16B-43A3-A02F-AFB087CC74AB}" srcId="{5F801CFE-8CBD-4D9B-9618-8BB8AFB2DD5D}" destId="{DB5748FB-579B-43BB-A70E-87098E62EF40}" srcOrd="1" destOrd="0" parTransId="{70AB69C0-311D-4D3D-AA85-72973348527E}" sibTransId="{113D6D9E-ACAB-4CCC-9862-44854E6447CC}"/>
    <dgm:cxn modelId="{F071D4A5-BB61-42B4-8251-74A285A7FFFE}" type="presOf" srcId="{6416EB14-8C61-4172-AD8F-115483AE655E}" destId="{B9EAAA7F-9EA3-4A05-9510-8403468A6AAD}" srcOrd="0" destOrd="0" presId="urn:microsoft.com/office/officeart/2005/8/layout/hierarchy3"/>
    <dgm:cxn modelId="{783B74B0-8953-48D5-8652-E75824AB914E}" type="presOf" srcId="{0D47CCC1-0950-4A52-B4BA-24485312818E}" destId="{E0A17E06-AE49-41D7-B8F1-F25A18BB1ECC}" srcOrd="0" destOrd="0" presId="urn:microsoft.com/office/officeart/2005/8/layout/hierarchy3"/>
    <dgm:cxn modelId="{D1C2F9B3-BE67-4D7B-83A0-66EB2C656A78}" type="presOf" srcId="{3A2523E1-884D-4887-BF11-9138AC345F23}" destId="{308CC818-A9A2-4F81-86AC-6C422AAE7079}" srcOrd="0" destOrd="0" presId="urn:microsoft.com/office/officeart/2005/8/layout/hierarchy3"/>
    <dgm:cxn modelId="{4691BABC-2A7A-4F68-B831-5A2EFF1548A7}" srcId="{A517B6D8-C93C-463E-BA06-BBFE317FB210}" destId="{D16B0AB7-0CE1-4528-A321-FBEA175D6AC8}" srcOrd="1" destOrd="0" parTransId="{4FF535E3-A7FE-415A-A76A-50E0DAF55A95}" sibTransId="{93381CEF-0902-44AB-AB86-4CD3B393064D}"/>
    <dgm:cxn modelId="{4CBAE2BC-9263-4189-8EF6-1190D967941F}" srcId="{8FB9E4EC-F43F-4C67-8B55-EFD3BA91669E}" destId="{9C299661-CCC8-4858-A3C3-9F47E6477F9D}" srcOrd="1" destOrd="0" parTransId="{C84B7BE2-2331-430B-9661-29A31D33835A}" sibTransId="{F9E3A087-9302-45A3-925F-2C69BBC3E1E9}"/>
    <dgm:cxn modelId="{914B87C3-D165-4DB6-A0FC-62B489CE0DB4}" type="presOf" srcId="{A517B6D8-C93C-463E-BA06-BBFE317FB210}" destId="{C61EFC5C-2A22-4EF8-A561-235C2DA8CBE2}" srcOrd="1" destOrd="0" presId="urn:microsoft.com/office/officeart/2005/8/layout/hierarchy3"/>
    <dgm:cxn modelId="{12ABEDC5-1718-4A64-A7CD-B9E2E00C53A9}" srcId="{5F801CFE-8CBD-4D9B-9618-8BB8AFB2DD5D}" destId="{3A2523E1-884D-4887-BF11-9138AC345F23}" srcOrd="0" destOrd="0" parTransId="{3E5880A2-FE14-4CF9-88E2-CFF57B5B43B2}" sibTransId="{B7E1FD04-4BED-46BF-87E9-F4A4B45F87FC}"/>
    <dgm:cxn modelId="{CB2A93C7-5AAB-413C-9A7B-62C07F3D45E6}" type="presOf" srcId="{8047AF82-B268-4DC7-BB29-700B5AC18C50}" destId="{A90DC2C9-5A27-4B0B-A1E7-E4827CC1BB34}" srcOrd="0" destOrd="0" presId="urn:microsoft.com/office/officeart/2005/8/layout/hierarchy3"/>
    <dgm:cxn modelId="{CAD7DEC8-BAA4-4495-8535-F51C0ECC8426}" type="presOf" srcId="{76D6077C-31AB-40C9-8CA9-C83ACB287E5D}" destId="{6FAE9599-0E21-4877-9313-4A0B7A4A9644}" srcOrd="0" destOrd="0" presId="urn:microsoft.com/office/officeart/2005/8/layout/hierarchy3"/>
    <dgm:cxn modelId="{604F81C9-E267-464C-A092-CE408CB1F5BF}" type="presOf" srcId="{D16B0AB7-0CE1-4528-A321-FBEA175D6AC8}" destId="{6A7E1B8D-705E-4B66-B6A2-964278ECD310}" srcOrd="0" destOrd="0" presId="urn:microsoft.com/office/officeart/2005/8/layout/hierarchy3"/>
    <dgm:cxn modelId="{E6A783D6-C866-4023-96FF-69990F21A24E}" type="presOf" srcId="{F9FDC4CF-97B1-411D-B207-580571070BE4}" destId="{6AF1F9F7-86D0-44FC-8104-5C0799858D8D}" srcOrd="0" destOrd="0" presId="urn:microsoft.com/office/officeart/2005/8/layout/hierarchy3"/>
    <dgm:cxn modelId="{A0FEE4E1-7797-43B4-9F5A-8DF56C72ABCE}" srcId="{0D030373-93D0-4F13-BEA6-FEA422CB0F6A}" destId="{A517B6D8-C93C-463E-BA06-BBFE317FB210}" srcOrd="3" destOrd="0" parTransId="{446B3DA5-6C67-4F19-83A6-A57D0206D105}" sibTransId="{76E7F27B-B877-4F1F-B1AE-BEEEE26AACB6}"/>
    <dgm:cxn modelId="{F60C13E8-71B0-4B1F-8C6F-A617B2045664}" type="presOf" srcId="{426CF57C-0C21-46BF-ADD3-5AFF3C1EE2C1}" destId="{D9749DAE-AE12-4570-89F0-16ED6AFCF5CA}" srcOrd="0" destOrd="0" presId="urn:microsoft.com/office/officeart/2005/8/layout/hierarchy3"/>
    <dgm:cxn modelId="{5AE4D5E8-6A14-41A0-8C2F-68BD8930B5FD}" type="presOf" srcId="{9C299661-CCC8-4858-A3C3-9F47E6477F9D}" destId="{F6585553-8BA5-4721-ABCF-AA29808E44F7}" srcOrd="0" destOrd="0" presId="urn:microsoft.com/office/officeart/2005/8/layout/hierarchy3"/>
    <dgm:cxn modelId="{BDE8BBEC-AB7F-41BC-A134-F7713F0429F0}" srcId="{5F801CFE-8CBD-4D9B-9618-8BB8AFB2DD5D}" destId="{426CF57C-0C21-46BF-ADD3-5AFF3C1EE2C1}" srcOrd="2" destOrd="0" parTransId="{FCFB18F7-8B08-4392-B148-61DDB4CB0EE6}" sibTransId="{6B01D580-9C44-41F6-A960-F1CAC4F7E890}"/>
    <dgm:cxn modelId="{8BF0BEF1-614D-4728-8EB0-1A5C98E68BC3}" type="presOf" srcId="{8FB9E4EC-F43F-4C67-8B55-EFD3BA91669E}" destId="{50EA95D0-7E71-4401-AEB5-A50FA66B2932}" srcOrd="0" destOrd="0" presId="urn:microsoft.com/office/officeart/2005/8/layout/hierarchy3"/>
    <dgm:cxn modelId="{47BB88F4-430F-4966-B243-C1877AB3B7F7}" type="presOf" srcId="{70AB69C0-311D-4D3D-AA85-72973348527E}" destId="{9FE264CF-3435-4F3F-8C8F-5C677EAE97F7}" srcOrd="0" destOrd="0" presId="urn:microsoft.com/office/officeart/2005/8/layout/hierarchy3"/>
    <dgm:cxn modelId="{6876B5FD-2A72-42AF-9256-2E3CD6ED0993}" srcId="{A517B6D8-C93C-463E-BA06-BBFE317FB210}" destId="{8047AF82-B268-4DC7-BB29-700B5AC18C50}" srcOrd="0" destOrd="0" parTransId="{6416EB14-8C61-4172-AD8F-115483AE655E}" sibTransId="{066E1062-2873-426F-B3DF-E150660E4B74}"/>
    <dgm:cxn modelId="{F67D6480-E358-4F36-A3E9-F87BA3571444}" type="presParOf" srcId="{3A5428B2-238C-4CA3-BE8E-E0AC1CB6A40A}" destId="{00441AF1-ACAA-4013-943E-4258EBD43242}" srcOrd="0" destOrd="0" presId="urn:microsoft.com/office/officeart/2005/8/layout/hierarchy3"/>
    <dgm:cxn modelId="{0E720F74-3B00-405F-AF56-B18B1457A9EB}" type="presParOf" srcId="{00441AF1-ACAA-4013-943E-4258EBD43242}" destId="{6AAFECEE-A144-4D54-8319-AD714206F763}" srcOrd="0" destOrd="0" presId="urn:microsoft.com/office/officeart/2005/8/layout/hierarchy3"/>
    <dgm:cxn modelId="{29BCB40D-D7C4-431E-8745-E92542BDB3F7}" type="presParOf" srcId="{6AAFECEE-A144-4D54-8319-AD714206F763}" destId="{6AF1F9F7-86D0-44FC-8104-5C0799858D8D}" srcOrd="0" destOrd="0" presId="urn:microsoft.com/office/officeart/2005/8/layout/hierarchy3"/>
    <dgm:cxn modelId="{9AE751D9-7C1C-4FB7-B60D-BAA9F452234C}" type="presParOf" srcId="{6AAFECEE-A144-4D54-8319-AD714206F763}" destId="{04F9342D-74C1-422C-A8A7-B4322B7D5598}" srcOrd="1" destOrd="0" presId="urn:microsoft.com/office/officeart/2005/8/layout/hierarchy3"/>
    <dgm:cxn modelId="{19A6B91B-4BA8-4824-B97C-1F313DE013D2}" type="presParOf" srcId="{00441AF1-ACAA-4013-943E-4258EBD43242}" destId="{E72A0121-4ACC-428A-8551-4E81E79515A5}" srcOrd="1" destOrd="0" presId="urn:microsoft.com/office/officeart/2005/8/layout/hierarchy3"/>
    <dgm:cxn modelId="{BD377BA6-53F8-4DE2-80F1-FD481D6D33CC}" type="presParOf" srcId="{E72A0121-4ACC-428A-8551-4E81E79515A5}" destId="{6E4DC9A6-F7CA-438A-A514-64E45A091518}" srcOrd="0" destOrd="0" presId="urn:microsoft.com/office/officeart/2005/8/layout/hierarchy3"/>
    <dgm:cxn modelId="{CAE1B6FC-99BE-40B2-A832-FD4FAADDCF6B}" type="presParOf" srcId="{E72A0121-4ACC-428A-8551-4E81E79515A5}" destId="{8556529D-B607-4631-B4A4-53EB949E2B32}" srcOrd="1" destOrd="0" presId="urn:microsoft.com/office/officeart/2005/8/layout/hierarchy3"/>
    <dgm:cxn modelId="{19D3F764-E1B4-4420-9583-8B9ADA03D6FE}" type="presParOf" srcId="{E72A0121-4ACC-428A-8551-4E81E79515A5}" destId="{67BC6E6F-15E0-4AFC-968D-C72EBD109652}" srcOrd="2" destOrd="0" presId="urn:microsoft.com/office/officeart/2005/8/layout/hierarchy3"/>
    <dgm:cxn modelId="{17036185-7ADF-47B2-AC05-B82DCDAA312A}" type="presParOf" srcId="{E72A0121-4ACC-428A-8551-4E81E79515A5}" destId="{8C5AF3FE-25DE-48D3-9335-697FB049A3B5}" srcOrd="3" destOrd="0" presId="urn:microsoft.com/office/officeart/2005/8/layout/hierarchy3"/>
    <dgm:cxn modelId="{FB64A894-9789-49B1-9FBF-C0C4C7A58699}" type="presParOf" srcId="{3A5428B2-238C-4CA3-BE8E-E0AC1CB6A40A}" destId="{20CAC6F4-071D-43D6-B12E-533BE56C3D35}" srcOrd="1" destOrd="0" presId="urn:microsoft.com/office/officeart/2005/8/layout/hierarchy3"/>
    <dgm:cxn modelId="{D3ECC4B0-74B3-4959-86C3-E6436863D5D1}" type="presParOf" srcId="{20CAC6F4-071D-43D6-B12E-533BE56C3D35}" destId="{DA9B9B51-9B39-4A2E-84B8-F7135CD70F9D}" srcOrd="0" destOrd="0" presId="urn:microsoft.com/office/officeart/2005/8/layout/hierarchy3"/>
    <dgm:cxn modelId="{B54B3E1C-D805-4184-8324-83968C3F5323}" type="presParOf" srcId="{DA9B9B51-9B39-4A2E-84B8-F7135CD70F9D}" destId="{1415A0F9-3C91-4F19-95E1-E94C747DAFA5}" srcOrd="0" destOrd="0" presId="urn:microsoft.com/office/officeart/2005/8/layout/hierarchy3"/>
    <dgm:cxn modelId="{3B0F9CB1-BB1B-4408-97B6-A14DF5374463}" type="presParOf" srcId="{DA9B9B51-9B39-4A2E-84B8-F7135CD70F9D}" destId="{35DC97BA-8D2A-47E7-AC3D-453236A8E312}" srcOrd="1" destOrd="0" presId="urn:microsoft.com/office/officeart/2005/8/layout/hierarchy3"/>
    <dgm:cxn modelId="{5D0D8451-CD00-4465-8235-91013C55FE98}" type="presParOf" srcId="{20CAC6F4-071D-43D6-B12E-533BE56C3D35}" destId="{B6E4F6A6-7C4F-4A8D-A8B4-0CBCCBFE2775}" srcOrd="1" destOrd="0" presId="urn:microsoft.com/office/officeart/2005/8/layout/hierarchy3"/>
    <dgm:cxn modelId="{9274DABD-2F54-431B-B6DE-910C12BD4915}" type="presParOf" srcId="{B6E4F6A6-7C4F-4A8D-A8B4-0CBCCBFE2775}" destId="{AF738240-87EA-4EC5-879A-C1A145177421}" srcOrd="0" destOrd="0" presId="urn:microsoft.com/office/officeart/2005/8/layout/hierarchy3"/>
    <dgm:cxn modelId="{3838F06B-051D-4034-AED3-1AB19F6BD2FB}" type="presParOf" srcId="{B6E4F6A6-7C4F-4A8D-A8B4-0CBCCBFE2775}" destId="{308CC818-A9A2-4F81-86AC-6C422AAE7079}" srcOrd="1" destOrd="0" presId="urn:microsoft.com/office/officeart/2005/8/layout/hierarchy3"/>
    <dgm:cxn modelId="{23506EED-CFD3-4D1E-AC2B-B83BCB2C52F9}" type="presParOf" srcId="{B6E4F6A6-7C4F-4A8D-A8B4-0CBCCBFE2775}" destId="{9FE264CF-3435-4F3F-8C8F-5C677EAE97F7}" srcOrd="2" destOrd="0" presId="urn:microsoft.com/office/officeart/2005/8/layout/hierarchy3"/>
    <dgm:cxn modelId="{1ADD46CF-4805-436C-9013-8AC719B00A15}" type="presParOf" srcId="{B6E4F6A6-7C4F-4A8D-A8B4-0CBCCBFE2775}" destId="{E1A27C21-8775-44BC-8EAB-B17C8DEA1C29}" srcOrd="3" destOrd="0" presId="urn:microsoft.com/office/officeart/2005/8/layout/hierarchy3"/>
    <dgm:cxn modelId="{9962EF9E-2B22-4A75-BF1A-7963982E6DA5}" type="presParOf" srcId="{B6E4F6A6-7C4F-4A8D-A8B4-0CBCCBFE2775}" destId="{61E4E025-AD73-48EE-A3C9-0AC3FC6871BC}" srcOrd="4" destOrd="0" presId="urn:microsoft.com/office/officeart/2005/8/layout/hierarchy3"/>
    <dgm:cxn modelId="{0A8A6E3B-AB0F-41BB-B4C7-5C7E8927293E}" type="presParOf" srcId="{B6E4F6A6-7C4F-4A8D-A8B4-0CBCCBFE2775}" destId="{D9749DAE-AE12-4570-89F0-16ED6AFCF5CA}" srcOrd="5" destOrd="0" presId="urn:microsoft.com/office/officeart/2005/8/layout/hierarchy3"/>
    <dgm:cxn modelId="{37CC4207-BED1-45B6-97D0-76ED8C2A5D24}" type="presParOf" srcId="{3A5428B2-238C-4CA3-BE8E-E0AC1CB6A40A}" destId="{80986BA6-02F7-40B5-9200-FED0F8FDEBED}" srcOrd="2" destOrd="0" presId="urn:microsoft.com/office/officeart/2005/8/layout/hierarchy3"/>
    <dgm:cxn modelId="{7F84A98E-21EA-44EF-AEF5-E3A3FF134D14}" type="presParOf" srcId="{80986BA6-02F7-40B5-9200-FED0F8FDEBED}" destId="{574B7D27-79BC-438E-ADBE-413C0C48C9C8}" srcOrd="0" destOrd="0" presId="urn:microsoft.com/office/officeart/2005/8/layout/hierarchy3"/>
    <dgm:cxn modelId="{9AFD5C74-E9BF-4B4F-9BB3-DF1C659E4D21}" type="presParOf" srcId="{574B7D27-79BC-438E-ADBE-413C0C48C9C8}" destId="{50EA95D0-7E71-4401-AEB5-A50FA66B2932}" srcOrd="0" destOrd="0" presId="urn:microsoft.com/office/officeart/2005/8/layout/hierarchy3"/>
    <dgm:cxn modelId="{9871EE12-4FC7-4277-A3CA-A4DD67A191D7}" type="presParOf" srcId="{574B7D27-79BC-438E-ADBE-413C0C48C9C8}" destId="{9D3279D8-E724-4C7B-9F7A-BC80598C59D9}" srcOrd="1" destOrd="0" presId="urn:microsoft.com/office/officeart/2005/8/layout/hierarchy3"/>
    <dgm:cxn modelId="{B8BC1B9A-C38C-4FFF-B32D-920FA9821C06}" type="presParOf" srcId="{80986BA6-02F7-40B5-9200-FED0F8FDEBED}" destId="{4E2B94DB-BB89-4B53-904A-0395F9AA3CE6}" srcOrd="1" destOrd="0" presId="urn:microsoft.com/office/officeart/2005/8/layout/hierarchy3"/>
    <dgm:cxn modelId="{5076AFAB-6487-4094-98EC-24C45DDBE260}" type="presParOf" srcId="{4E2B94DB-BB89-4B53-904A-0395F9AA3CE6}" destId="{E0A17E06-AE49-41D7-B8F1-F25A18BB1ECC}" srcOrd="0" destOrd="0" presId="urn:microsoft.com/office/officeart/2005/8/layout/hierarchy3"/>
    <dgm:cxn modelId="{044CFBB7-1888-40CA-B483-5D07B2CFA448}" type="presParOf" srcId="{4E2B94DB-BB89-4B53-904A-0395F9AA3CE6}" destId="{6FAE9599-0E21-4877-9313-4A0B7A4A9644}" srcOrd="1" destOrd="0" presId="urn:microsoft.com/office/officeart/2005/8/layout/hierarchy3"/>
    <dgm:cxn modelId="{E6B4AA86-D894-4357-AC77-93E655E6B01C}" type="presParOf" srcId="{4E2B94DB-BB89-4B53-904A-0395F9AA3CE6}" destId="{543F0D67-0EF5-40E1-A393-207D0F35BA5E}" srcOrd="2" destOrd="0" presId="urn:microsoft.com/office/officeart/2005/8/layout/hierarchy3"/>
    <dgm:cxn modelId="{C5CB814B-FADA-4001-86B0-313EE04E81B9}" type="presParOf" srcId="{4E2B94DB-BB89-4B53-904A-0395F9AA3CE6}" destId="{F6585553-8BA5-4721-ABCF-AA29808E44F7}" srcOrd="3" destOrd="0" presId="urn:microsoft.com/office/officeart/2005/8/layout/hierarchy3"/>
    <dgm:cxn modelId="{9244F40A-24F0-4BB1-852D-1D8D7C194BF0}" type="presParOf" srcId="{3A5428B2-238C-4CA3-BE8E-E0AC1CB6A40A}" destId="{00C4F577-954A-4B10-97DE-FEF97574A15A}" srcOrd="3" destOrd="0" presId="urn:microsoft.com/office/officeart/2005/8/layout/hierarchy3"/>
    <dgm:cxn modelId="{CC53FC18-07F0-42C9-9B7C-FB57E58572A9}" type="presParOf" srcId="{00C4F577-954A-4B10-97DE-FEF97574A15A}" destId="{E62ADAC5-76DA-4F3A-9418-006769048E36}" srcOrd="0" destOrd="0" presId="urn:microsoft.com/office/officeart/2005/8/layout/hierarchy3"/>
    <dgm:cxn modelId="{E5C0F694-750C-4372-B368-56635C304135}" type="presParOf" srcId="{E62ADAC5-76DA-4F3A-9418-006769048E36}" destId="{8B9D633E-8B5E-4E4E-B881-84A2B432F37A}" srcOrd="0" destOrd="0" presId="urn:microsoft.com/office/officeart/2005/8/layout/hierarchy3"/>
    <dgm:cxn modelId="{53BEF389-0FC5-40C0-A821-CE725E1E3BCD}" type="presParOf" srcId="{E62ADAC5-76DA-4F3A-9418-006769048E36}" destId="{C61EFC5C-2A22-4EF8-A561-235C2DA8CBE2}" srcOrd="1" destOrd="0" presId="urn:microsoft.com/office/officeart/2005/8/layout/hierarchy3"/>
    <dgm:cxn modelId="{4FE0D102-C557-4776-8C8C-324D65F61FF4}" type="presParOf" srcId="{00C4F577-954A-4B10-97DE-FEF97574A15A}" destId="{E566344F-84CB-4F37-A156-F80DA8769749}" srcOrd="1" destOrd="0" presId="urn:microsoft.com/office/officeart/2005/8/layout/hierarchy3"/>
    <dgm:cxn modelId="{1CDA7520-21CF-4D31-A2F4-6CB564095487}" type="presParOf" srcId="{E566344F-84CB-4F37-A156-F80DA8769749}" destId="{B9EAAA7F-9EA3-4A05-9510-8403468A6AAD}" srcOrd="0" destOrd="0" presId="urn:microsoft.com/office/officeart/2005/8/layout/hierarchy3"/>
    <dgm:cxn modelId="{35D6353B-1128-44FC-98CF-A01085F82F45}" type="presParOf" srcId="{E566344F-84CB-4F37-A156-F80DA8769749}" destId="{A90DC2C9-5A27-4B0B-A1E7-E4827CC1BB34}" srcOrd="1" destOrd="0" presId="urn:microsoft.com/office/officeart/2005/8/layout/hierarchy3"/>
    <dgm:cxn modelId="{DE4C4778-4CED-46F2-AFB0-E6F53648CD31}" type="presParOf" srcId="{E566344F-84CB-4F37-A156-F80DA8769749}" destId="{E751515A-4ED4-4B66-BB2F-A35C680CB5E5}" srcOrd="2" destOrd="0" presId="urn:microsoft.com/office/officeart/2005/8/layout/hierarchy3"/>
    <dgm:cxn modelId="{09D3CBBB-FDE9-423C-A7DD-3DCAF2789E3C}" type="presParOf" srcId="{E566344F-84CB-4F37-A156-F80DA8769749}" destId="{6A7E1B8D-705E-4B66-B6A2-964278ECD310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F1F9F7-86D0-44FC-8104-5C0799858D8D}">
      <dsp:nvSpPr>
        <dsp:cNvPr id="0" name=""/>
        <dsp:cNvSpPr/>
      </dsp:nvSpPr>
      <dsp:spPr>
        <a:xfrm>
          <a:off x="144" y="270111"/>
          <a:ext cx="1899297" cy="60790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600" b="1" kern="1200" dirty="0" err="1">
              <a:latin typeface="TH Baijam" panose="02000506000000020004" pitchFamily="2" charset="-34"/>
              <a:cs typeface="TH Baijam" panose="02000506000000020004" pitchFamily="2" charset="-34"/>
            </a:rPr>
            <a:t>สพฐ</a:t>
          </a:r>
          <a:r>
            <a:rPr lang="th-TH" sz="36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.</a:t>
          </a:r>
        </a:p>
      </dsp:txBody>
      <dsp:txXfrm>
        <a:off x="17949" y="287916"/>
        <a:ext cx="1863687" cy="572295"/>
      </dsp:txXfrm>
    </dsp:sp>
    <dsp:sp modelId="{6E4DC9A6-F7CA-438A-A514-64E45A091518}">
      <dsp:nvSpPr>
        <dsp:cNvPr id="0" name=""/>
        <dsp:cNvSpPr/>
      </dsp:nvSpPr>
      <dsp:spPr>
        <a:xfrm>
          <a:off x="190074" y="878016"/>
          <a:ext cx="189929" cy="601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1830"/>
              </a:lnTo>
              <a:lnTo>
                <a:pt x="189929" y="60183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56529D-B607-4631-B4A4-53EB949E2B32}">
      <dsp:nvSpPr>
        <dsp:cNvPr id="0" name=""/>
        <dsp:cNvSpPr/>
      </dsp:nvSpPr>
      <dsp:spPr>
        <a:xfrm>
          <a:off x="380004" y="1109719"/>
          <a:ext cx="1518741" cy="740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รับรอง/ไม่รับรอง</a:t>
          </a:r>
          <a:b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</a:br>
          <a:r>
            <a:rPr lang="th-TH" sz="2000" b="1" kern="1200" dirty="0" err="1">
              <a:latin typeface="TH Baijam" panose="02000506000000020004" pitchFamily="2" charset="-34"/>
              <a:cs typeface="TH Baijam" panose="02000506000000020004" pitchFamily="2" charset="-34"/>
            </a:rPr>
            <a:t>สพท</a:t>
          </a:r>
          <a: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.</a:t>
          </a:r>
        </a:p>
      </dsp:txBody>
      <dsp:txXfrm>
        <a:off x="401685" y="1131400"/>
        <a:ext cx="1475379" cy="696892"/>
      </dsp:txXfrm>
    </dsp:sp>
    <dsp:sp modelId="{67BC6E6F-15E0-4AFC-968D-C72EBD109652}">
      <dsp:nvSpPr>
        <dsp:cNvPr id="0" name=""/>
        <dsp:cNvSpPr/>
      </dsp:nvSpPr>
      <dsp:spPr>
        <a:xfrm>
          <a:off x="190074" y="878016"/>
          <a:ext cx="189929" cy="1573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3787"/>
              </a:lnTo>
              <a:lnTo>
                <a:pt x="189929" y="157378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5AF3FE-25DE-48D3-9335-697FB049A3B5}">
      <dsp:nvSpPr>
        <dsp:cNvPr id="0" name=""/>
        <dsp:cNvSpPr/>
      </dsp:nvSpPr>
      <dsp:spPr>
        <a:xfrm>
          <a:off x="380004" y="2081677"/>
          <a:ext cx="1528039" cy="740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844818"/>
              <a:satOff val="-2177"/>
              <a:lumOff val="-1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โยกย้าย</a:t>
          </a:r>
          <a:b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</a:br>
          <a: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บุคลากรในสังกัด</a:t>
          </a:r>
        </a:p>
      </dsp:txBody>
      <dsp:txXfrm>
        <a:off x="401685" y="2103358"/>
        <a:ext cx="1484677" cy="696892"/>
      </dsp:txXfrm>
    </dsp:sp>
    <dsp:sp modelId="{1415A0F9-3C91-4F19-95E1-E94C747DAFA5}">
      <dsp:nvSpPr>
        <dsp:cNvPr id="0" name=""/>
        <dsp:cNvSpPr/>
      </dsp:nvSpPr>
      <dsp:spPr>
        <a:xfrm>
          <a:off x="2362848" y="270111"/>
          <a:ext cx="1899297" cy="607905"/>
        </a:xfrm>
        <a:prstGeom prst="roundRect">
          <a:avLst>
            <a:gd name="adj" fmla="val 10000"/>
          </a:avLst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600" b="1" kern="1200" dirty="0" err="1">
              <a:latin typeface="TH Baijam" panose="02000506000000020004" pitchFamily="2" charset="-34"/>
              <a:cs typeface="TH Baijam" panose="02000506000000020004" pitchFamily="2" charset="-34"/>
            </a:rPr>
            <a:t>สพท</a:t>
          </a:r>
          <a:r>
            <a:rPr lang="th-TH" sz="36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.</a:t>
          </a:r>
        </a:p>
      </dsp:txBody>
      <dsp:txXfrm>
        <a:off x="2380653" y="287916"/>
        <a:ext cx="1863687" cy="572295"/>
      </dsp:txXfrm>
    </dsp:sp>
    <dsp:sp modelId="{AF738240-87EA-4EC5-879A-C1A145177421}">
      <dsp:nvSpPr>
        <dsp:cNvPr id="0" name=""/>
        <dsp:cNvSpPr/>
      </dsp:nvSpPr>
      <dsp:spPr>
        <a:xfrm>
          <a:off x="2552778" y="878016"/>
          <a:ext cx="189929" cy="601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1830"/>
              </a:lnTo>
              <a:lnTo>
                <a:pt x="189929" y="60183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8CC818-A9A2-4F81-86AC-6C422AAE7079}">
      <dsp:nvSpPr>
        <dsp:cNvPr id="0" name=""/>
        <dsp:cNvSpPr/>
      </dsp:nvSpPr>
      <dsp:spPr>
        <a:xfrm>
          <a:off x="2742708" y="1109719"/>
          <a:ext cx="1518741" cy="740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รับรอง/ไม่รับรอง</a:t>
          </a:r>
          <a:b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</a:br>
          <a: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โรงเรียน</a:t>
          </a:r>
        </a:p>
      </dsp:txBody>
      <dsp:txXfrm>
        <a:off x="2764389" y="1131400"/>
        <a:ext cx="1475379" cy="696892"/>
      </dsp:txXfrm>
    </dsp:sp>
    <dsp:sp modelId="{9FE264CF-3435-4F3F-8C8F-5C677EAE97F7}">
      <dsp:nvSpPr>
        <dsp:cNvPr id="0" name=""/>
        <dsp:cNvSpPr/>
      </dsp:nvSpPr>
      <dsp:spPr>
        <a:xfrm>
          <a:off x="2552778" y="878016"/>
          <a:ext cx="189929" cy="1573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3787"/>
              </a:lnTo>
              <a:lnTo>
                <a:pt x="189929" y="157378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A27C21-8775-44BC-8EAB-B17C8DEA1C29}">
      <dsp:nvSpPr>
        <dsp:cNvPr id="0" name=""/>
        <dsp:cNvSpPr/>
      </dsp:nvSpPr>
      <dsp:spPr>
        <a:xfrm>
          <a:off x="2742708" y="2081677"/>
          <a:ext cx="1518741" cy="740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534453"/>
              <a:satOff val="-6532"/>
              <a:lumOff val="-4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รับรอง/ไม่รับรอง</a:t>
          </a:r>
          <a:b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</a:br>
          <a: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รหัส </a:t>
          </a:r>
          <a:r>
            <a:rPr lang="en-US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G</a:t>
          </a:r>
          <a:endParaRPr lang="th-TH" sz="2000" b="1" kern="1200" dirty="0">
            <a:latin typeface="TH Baijam" panose="02000506000000020004" pitchFamily="2" charset="-34"/>
            <a:cs typeface="TH Baijam" panose="02000506000000020004" pitchFamily="2" charset="-34"/>
          </a:endParaRPr>
        </a:p>
      </dsp:txBody>
      <dsp:txXfrm>
        <a:off x="2764389" y="2103358"/>
        <a:ext cx="1475379" cy="696892"/>
      </dsp:txXfrm>
    </dsp:sp>
    <dsp:sp modelId="{61E4E025-AD73-48EE-A3C9-0AC3FC6871BC}">
      <dsp:nvSpPr>
        <dsp:cNvPr id="0" name=""/>
        <dsp:cNvSpPr/>
      </dsp:nvSpPr>
      <dsp:spPr>
        <a:xfrm>
          <a:off x="2552778" y="878016"/>
          <a:ext cx="189929" cy="25457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5744"/>
              </a:lnTo>
              <a:lnTo>
                <a:pt x="189929" y="254574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749DAE-AE12-4570-89F0-16ED6AFCF5CA}">
      <dsp:nvSpPr>
        <dsp:cNvPr id="0" name=""/>
        <dsp:cNvSpPr/>
      </dsp:nvSpPr>
      <dsp:spPr>
        <a:xfrm>
          <a:off x="2742708" y="3053634"/>
          <a:ext cx="1528039" cy="740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>
              <a:latin typeface="TH Baijam" panose="02000506000000020004" pitchFamily="2" charset="-34"/>
              <a:cs typeface="TH Baijam" panose="02000506000000020004" pitchFamily="2" charset="-34"/>
            </a:rPr>
            <a:t>โยกย้าย</a:t>
          </a:r>
          <a:br>
            <a:rPr lang="th-TH" sz="2000" b="1" kern="1200">
              <a:latin typeface="TH Baijam" panose="02000506000000020004" pitchFamily="2" charset="-34"/>
              <a:cs typeface="TH Baijam" panose="02000506000000020004" pitchFamily="2" charset="-34"/>
            </a:rPr>
          </a:br>
          <a:r>
            <a:rPr lang="th-TH" sz="2000" b="1" kern="1200">
              <a:latin typeface="TH Baijam" panose="02000506000000020004" pitchFamily="2" charset="-34"/>
              <a:cs typeface="TH Baijam" panose="02000506000000020004" pitchFamily="2" charset="-34"/>
            </a:rPr>
            <a:t>บุคลากรในสังกัด</a:t>
          </a:r>
          <a:endParaRPr lang="th-TH" sz="2000" b="1" kern="1200" dirty="0">
            <a:latin typeface="TH Baijam" panose="02000506000000020004" pitchFamily="2" charset="-34"/>
            <a:cs typeface="TH Baijam" panose="02000506000000020004" pitchFamily="2" charset="-34"/>
          </a:endParaRPr>
        </a:p>
      </dsp:txBody>
      <dsp:txXfrm>
        <a:off x="2764389" y="3075315"/>
        <a:ext cx="1484677" cy="696892"/>
      </dsp:txXfrm>
    </dsp:sp>
    <dsp:sp modelId="{50EA95D0-7E71-4401-AEB5-A50FA66B2932}">
      <dsp:nvSpPr>
        <dsp:cNvPr id="0" name=""/>
        <dsp:cNvSpPr/>
      </dsp:nvSpPr>
      <dsp:spPr>
        <a:xfrm>
          <a:off x="4725552" y="845170"/>
          <a:ext cx="1899297" cy="607905"/>
        </a:xfrm>
        <a:prstGeom prst="roundRect">
          <a:avLst>
            <a:gd name="adj" fmla="val 10000"/>
          </a:avLst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6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โรงเรียน</a:t>
          </a:r>
        </a:p>
      </dsp:txBody>
      <dsp:txXfrm>
        <a:off x="4743357" y="862975"/>
        <a:ext cx="1863687" cy="572295"/>
      </dsp:txXfrm>
    </dsp:sp>
    <dsp:sp modelId="{E0A17E06-AE49-41D7-B8F1-F25A18BB1ECC}">
      <dsp:nvSpPr>
        <dsp:cNvPr id="0" name=""/>
        <dsp:cNvSpPr/>
      </dsp:nvSpPr>
      <dsp:spPr>
        <a:xfrm>
          <a:off x="4915482" y="1453075"/>
          <a:ext cx="189929" cy="601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1830"/>
              </a:lnTo>
              <a:lnTo>
                <a:pt x="189929" y="60183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AE9599-0E21-4877-9313-4A0B7A4A9644}">
      <dsp:nvSpPr>
        <dsp:cNvPr id="0" name=""/>
        <dsp:cNvSpPr/>
      </dsp:nvSpPr>
      <dsp:spPr>
        <a:xfrm>
          <a:off x="5105412" y="1684779"/>
          <a:ext cx="1518741" cy="740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224089"/>
              <a:satOff val="-10887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กำหนดรหัส </a:t>
          </a:r>
          <a:r>
            <a:rPr lang="en-US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G</a:t>
          </a:r>
          <a:br>
            <a:rPr lang="en-US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</a:br>
          <a: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ในระบบ</a:t>
          </a:r>
        </a:p>
      </dsp:txBody>
      <dsp:txXfrm>
        <a:off x="5127093" y="1706460"/>
        <a:ext cx="1475379" cy="696892"/>
      </dsp:txXfrm>
    </dsp:sp>
    <dsp:sp modelId="{543F0D67-0EF5-40E1-A393-207D0F35BA5E}">
      <dsp:nvSpPr>
        <dsp:cNvPr id="0" name=""/>
        <dsp:cNvSpPr/>
      </dsp:nvSpPr>
      <dsp:spPr>
        <a:xfrm>
          <a:off x="4915482" y="1453075"/>
          <a:ext cx="189929" cy="15706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0640"/>
              </a:lnTo>
              <a:lnTo>
                <a:pt x="189929" y="157064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585553-8BA5-4721-ABCF-AA29808E44F7}">
      <dsp:nvSpPr>
        <dsp:cNvPr id="0" name=""/>
        <dsp:cNvSpPr/>
      </dsp:nvSpPr>
      <dsp:spPr>
        <a:xfrm>
          <a:off x="5105412" y="2656736"/>
          <a:ext cx="1527312" cy="7339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แก้ไข</a:t>
          </a:r>
          <a:b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</a:br>
          <a: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ข้อมูลนักเรียน</a:t>
          </a:r>
        </a:p>
      </dsp:txBody>
      <dsp:txXfrm>
        <a:off x="5126909" y="2678233"/>
        <a:ext cx="1484318" cy="690967"/>
      </dsp:txXfrm>
    </dsp:sp>
    <dsp:sp modelId="{8B9D633E-8B5E-4E4E-B881-84A2B432F37A}">
      <dsp:nvSpPr>
        <dsp:cNvPr id="0" name=""/>
        <dsp:cNvSpPr/>
      </dsp:nvSpPr>
      <dsp:spPr>
        <a:xfrm>
          <a:off x="7088256" y="845170"/>
          <a:ext cx="1638177" cy="594234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โรงเรียน มาตรา 12</a:t>
          </a:r>
          <a:b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</a:br>
          <a: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โดย </a:t>
          </a:r>
          <a:r>
            <a:rPr lang="th-TH" sz="2000" b="1" kern="1200" dirty="0" err="1">
              <a:latin typeface="TH Baijam" panose="02000506000000020004" pitchFamily="2" charset="-34"/>
              <a:cs typeface="TH Baijam" panose="02000506000000020004" pitchFamily="2" charset="-34"/>
            </a:rPr>
            <a:t>สพท</a:t>
          </a:r>
          <a: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.</a:t>
          </a:r>
        </a:p>
      </dsp:txBody>
      <dsp:txXfrm>
        <a:off x="7105661" y="862575"/>
        <a:ext cx="1603367" cy="559424"/>
      </dsp:txXfrm>
    </dsp:sp>
    <dsp:sp modelId="{B9EAAA7F-9EA3-4A05-9510-8403468A6AAD}">
      <dsp:nvSpPr>
        <dsp:cNvPr id="0" name=""/>
        <dsp:cNvSpPr/>
      </dsp:nvSpPr>
      <dsp:spPr>
        <a:xfrm>
          <a:off x="7252074" y="1439405"/>
          <a:ext cx="163817" cy="608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8248"/>
              </a:lnTo>
              <a:lnTo>
                <a:pt x="163817" y="60824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0DC2C9-5A27-4B0B-A1E7-E4827CC1BB34}">
      <dsp:nvSpPr>
        <dsp:cNvPr id="0" name=""/>
        <dsp:cNvSpPr/>
      </dsp:nvSpPr>
      <dsp:spPr>
        <a:xfrm>
          <a:off x="7415892" y="1671108"/>
          <a:ext cx="1331021" cy="7530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913725"/>
              <a:satOff val="-15242"/>
              <a:lumOff val="-102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กำหนดรหัส </a:t>
          </a:r>
          <a:r>
            <a:rPr lang="en-US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G</a:t>
          </a:r>
          <a:br>
            <a:rPr lang="en-US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</a:br>
          <a:r>
            <a:rPr lang="th-TH" sz="2000" b="1" kern="1200" dirty="0">
              <a:latin typeface="TH Baijam" panose="02000506000000020004" pitchFamily="2" charset="-34"/>
              <a:cs typeface="TH Baijam" panose="02000506000000020004" pitchFamily="2" charset="-34"/>
            </a:rPr>
            <a:t>ในระบบ</a:t>
          </a:r>
        </a:p>
      </dsp:txBody>
      <dsp:txXfrm>
        <a:off x="7437949" y="1693165"/>
        <a:ext cx="1286907" cy="708976"/>
      </dsp:txXfrm>
    </dsp:sp>
    <dsp:sp modelId="{E751515A-4ED4-4B66-BB2F-A35C680CB5E5}">
      <dsp:nvSpPr>
        <dsp:cNvPr id="0" name=""/>
        <dsp:cNvSpPr/>
      </dsp:nvSpPr>
      <dsp:spPr>
        <a:xfrm>
          <a:off x="7252074" y="1439405"/>
          <a:ext cx="163817" cy="1593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3042"/>
              </a:lnTo>
              <a:lnTo>
                <a:pt x="163817" y="15930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7E1B8D-705E-4B66-B6A2-964278ECD310}">
      <dsp:nvSpPr>
        <dsp:cNvPr id="0" name=""/>
        <dsp:cNvSpPr/>
      </dsp:nvSpPr>
      <dsp:spPr>
        <a:xfrm>
          <a:off x="7415892" y="2655902"/>
          <a:ext cx="1331021" cy="7530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>
              <a:latin typeface="TH Baijam" panose="02000506000000020004" pitchFamily="2" charset="-34"/>
              <a:cs typeface="TH Baijam" panose="02000506000000020004" pitchFamily="2" charset="-34"/>
            </a:rPr>
            <a:t>แก้ไข</a:t>
          </a:r>
          <a:br>
            <a:rPr lang="th-TH" sz="2000" b="1" kern="1200">
              <a:latin typeface="TH Baijam" panose="02000506000000020004" pitchFamily="2" charset="-34"/>
              <a:cs typeface="TH Baijam" panose="02000506000000020004" pitchFamily="2" charset="-34"/>
            </a:rPr>
          </a:br>
          <a:r>
            <a:rPr lang="th-TH" sz="2000" b="1" kern="1200">
              <a:latin typeface="TH Baijam" panose="02000506000000020004" pitchFamily="2" charset="-34"/>
              <a:cs typeface="TH Baijam" panose="02000506000000020004" pitchFamily="2" charset="-34"/>
            </a:rPr>
            <a:t>ข้อมูลนักเรียน</a:t>
          </a:r>
          <a:endParaRPr lang="th-TH" sz="2000" b="1" kern="1200" dirty="0">
            <a:latin typeface="TH Baijam" panose="02000506000000020004" pitchFamily="2" charset="-34"/>
            <a:cs typeface="TH Baijam" panose="02000506000000020004" pitchFamily="2" charset="-34"/>
          </a:endParaRPr>
        </a:p>
      </dsp:txBody>
      <dsp:txXfrm>
        <a:off x="7437949" y="2677959"/>
        <a:ext cx="1286907" cy="7089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8B03F-EB71-410D-A9C3-2D2AC60C84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77EC6C-FF8E-4AAE-B6E8-226BD551F7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A6717-B0C0-44C1-A7AA-8C117B3E9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E5E5D-80C9-46B8-B697-9A54A575C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041BB-7A72-43E2-9893-1FF9F3694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86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6CB62-DE42-49E8-BA74-67778CC9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6D53F0-4002-468C-A76A-D5B2444BF6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49F17-23EF-4437-9DAC-2E8D15EF1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3A19B-6D9A-433C-B5EF-B8E2C7921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71ADC-190F-451D-9E92-EC6F2D559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2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051EC9-B24C-4BC9-82E4-0B3B7C3CE5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B198D9-BA81-4EAE-AFB9-D4959FA4F4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E91E6-EDA5-4866-AE21-838EE23C0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1A2FF-A882-4128-94DB-655A820AE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BF748-DD2E-44B3-8F36-441D6726E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32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B5551-51AF-4DDB-B83F-67EF20484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FF0E7-6F29-41A1-9A79-467FE0B86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19DA6-7E4C-4D81-87A3-3E9AB00D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352FA-B019-45A0-B5B3-429DA0C7A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ABD4C-CCFF-4EA8-B0D9-78E1EE447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58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86797-CD77-463D-B20B-E31409F43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3734E-B29A-41DF-966C-F6F9807EC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AC8D4-16DF-418A-B561-315CFB7D1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D482F-CD8A-417A-9180-C3CB13EB5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8BC6B-2238-4F42-8A20-2BBF6D86A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12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2E1D6-8F5E-4D5E-8590-DDF4F314B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D5BF-F646-45A0-9D45-839B57ECDE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1CB740-2940-49DF-A4ED-1A3FCD5512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05D94-BE73-455C-9FC9-0E9D94662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971C2-0268-4127-8441-E825F0BC0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F998E0-5F09-4DB4-8AF6-93C73343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7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542A6-5CDE-4103-878C-3FD05FDC8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B54EB-FD62-4AD1-A7BA-94BF3A00A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17967F-F563-4822-B8C7-F9531DF5B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A9A81E-D741-4C20-AF41-834F0764E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AE94A0-45ED-473B-A985-354EA7DDF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646A99-4B06-40C6-BC1F-6DCF5051C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149601-28C7-46D3-98E9-C01731F34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211C91-D0F4-43AB-A65B-B3A4A6CC3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3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DC96D-9259-4193-AA29-9C555513A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399C55-D785-4815-844F-10552A8B0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A0546-62B4-4A71-945D-0CDDF00BE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D1FA51-7F1E-4675-A594-ED6AE654C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258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64601B-CDAA-417C-896A-3EBBF8359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91B993-D7C5-4B2F-978A-53C1EAAC5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AB1606-B9AC-4E4C-BDB5-EFB17BF6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12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716A5-B55C-4E0A-8E80-86F8981F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B415D-BD3B-4BF1-8702-ACB73F739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A1B6E5-8961-47C3-82F6-84F8209864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E15EFA-9CDB-407E-A02C-559361022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583BD7-A3AB-4146-B913-49E0021E1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EE8AB-4161-4B83-B736-16A17329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52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F0B64-16D0-4DD1-B453-AF6665549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C15406-DEC9-4387-8D9E-76AD25AAB0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3FE20B-13AB-4D94-A3C2-7925ACFD08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D83F7-4D58-48EE-854B-BBCAA0675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89F3C9-528D-4723-9868-C8EC2755C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91BBCA-FD3A-4E60-8E98-F1C2B6193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91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7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0809AC-7EC4-49E0-990C-A6C64F487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4B1242-C231-4EEF-BCE9-DA025AF02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5FF5F-AE2C-4B42-B0CC-0596B671F5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0115F-65E7-4948-BBBD-A84F05213A84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D5724-EF5C-4A01-9DE7-01578DB37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064B1-DC35-4C35-A879-FEE290790C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15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edsdc.plan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edudev.in.th/" TargetMode="Externa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&#3610;&#3633;&#3609;&#3607;&#3638;&#3585;&#3649;&#3592;&#3657;&#3591;&#3611;&#3619;&#3632;&#3623;&#3633;&#3605;&#3636;&#3610;&#3640;&#3588;&#3588;&#3621;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gcode.moe.go.t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8AA9BD-5B28-4BB1-803B-54BB6E1B0DE1}"/>
              </a:ext>
            </a:extLst>
          </p:cNvPr>
          <p:cNvSpPr txBox="1"/>
          <p:nvPr/>
        </p:nvSpPr>
        <p:spPr>
          <a:xfrm>
            <a:off x="1" y="2088678"/>
            <a:ext cx="12192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800" dirty="0" err="1">
                <a:solidFill>
                  <a:srgbClr val="EF3078"/>
                </a:solidFill>
                <a:latin typeface="Tw Cen MT" panose="020B0602020104020603" pitchFamily="34" charset="0"/>
              </a:rPr>
              <a:t>Gcode</a:t>
            </a:r>
            <a:endParaRPr lang="en-US" sz="9800" dirty="0">
              <a:solidFill>
                <a:srgbClr val="EF3078"/>
              </a:solidFill>
              <a:latin typeface="Tw Cen MT" panose="020B0602020104020603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9A81CDB-32D0-44DE-8C97-ED9715A26794}"/>
              </a:ext>
            </a:extLst>
          </p:cNvPr>
          <p:cNvGrpSpPr/>
          <p:nvPr/>
        </p:nvGrpSpPr>
        <p:grpSpPr>
          <a:xfrm>
            <a:off x="4394713" y="5110255"/>
            <a:ext cx="3402294" cy="451824"/>
            <a:chOff x="4679586" y="878988"/>
            <a:chExt cx="1434489" cy="1905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31D10B2-1E82-41AB-86A1-B072302828F6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DB7722A-3558-43A6-B164-DF6A02A376BF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FE304DF-F7E1-42ED-9E9B-4CE7C44D9B16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F54F95C-E83F-4F9D-8AD7-617D43243D98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0EAC4EE-D672-4D5A-8655-7DB7D57CBE0E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B8583709-595F-4CE2-B8B0-C47733F186E5}"/>
              </a:ext>
            </a:extLst>
          </p:cNvPr>
          <p:cNvSpPr txBox="1"/>
          <p:nvPr/>
        </p:nvSpPr>
        <p:spPr>
          <a:xfrm>
            <a:off x="0" y="3429000"/>
            <a:ext cx="1219186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1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ระบบกำหนดรหัสประจำตัวผู้เรียนเพื่อเข้ารับบริการการศึกษา</a:t>
            </a:r>
          </a:p>
          <a:p>
            <a:pPr algn="ctr"/>
            <a:r>
              <a:rPr lang="th-TH" sz="41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สำหรับผู้ไม่มีหลักฐานทางทะเบียนราษฎร</a:t>
            </a:r>
            <a:endParaRPr lang="en-US" sz="4100" b="1" dirty="0">
              <a:solidFill>
                <a:srgbClr val="03A1A4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F3F83E4-1978-462D-82E9-2028E8170B29}"/>
              </a:ext>
            </a:extLst>
          </p:cNvPr>
          <p:cNvSpPr txBox="1"/>
          <p:nvPr/>
        </p:nvSpPr>
        <p:spPr>
          <a:xfrm>
            <a:off x="-139" y="5849203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solidFill>
                  <a:schemeClr val="bg1">
                    <a:lumMod val="50000"/>
                  </a:schemeClr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ประชุมเชิงปฏิบัติการพัฒนาบุคลากรด้านระบบสารสนเทศเพื่อการบริหาร ปีการศึกษา 2565</a:t>
            </a:r>
            <a:endParaRPr lang="en-US" sz="2800" b="1" dirty="0">
              <a:solidFill>
                <a:schemeClr val="bg1">
                  <a:lumMod val="50000"/>
                </a:schemeClr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489D189-53C8-4F07-A6AC-0E2F5E3FE1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6883" y="372313"/>
            <a:ext cx="1957675" cy="19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643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8AA9BD-5B28-4BB1-803B-54BB6E1B0DE1}"/>
              </a:ext>
            </a:extLst>
          </p:cNvPr>
          <p:cNvSpPr txBox="1"/>
          <p:nvPr/>
        </p:nvSpPr>
        <p:spPr>
          <a:xfrm>
            <a:off x="1165410" y="180784"/>
            <a:ext cx="9825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ระบบกำหนดรหัสประจำตัวผู้เรียนเพื่อเข้ารับบริการการศึกษา สำหรับผู้ไม่มีหลักฐานทางทะเบียนราษฎร</a:t>
            </a:r>
            <a:br>
              <a:rPr lang="th-TH" sz="24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</a:br>
            <a:r>
              <a:rPr lang="en-US" sz="2400" dirty="0">
                <a:solidFill>
                  <a:srgbClr val="EF3078"/>
                </a:solidFill>
                <a:latin typeface="Tw Cen MT" panose="020B0602020104020603" pitchFamily="34" charset="0"/>
              </a:rPr>
              <a:t>(</a:t>
            </a:r>
            <a:r>
              <a:rPr lang="en-US" sz="2400" dirty="0" err="1">
                <a:solidFill>
                  <a:srgbClr val="EF3078"/>
                </a:solidFill>
                <a:latin typeface="Tw Cen MT" panose="020B0602020104020603" pitchFamily="34" charset="0"/>
              </a:rPr>
              <a:t>Gcode</a:t>
            </a:r>
            <a:r>
              <a:rPr lang="en-US" sz="2400" dirty="0">
                <a:solidFill>
                  <a:srgbClr val="EF3078"/>
                </a:solidFill>
                <a:latin typeface="Tw Cen MT" panose="020B0602020104020603" pitchFamily="34" charset="0"/>
              </a:rPr>
              <a:t>)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9A81CDB-32D0-44DE-8C97-ED9715A26794}"/>
              </a:ext>
            </a:extLst>
          </p:cNvPr>
          <p:cNvGrpSpPr/>
          <p:nvPr/>
        </p:nvGrpSpPr>
        <p:grpSpPr>
          <a:xfrm>
            <a:off x="5378555" y="5953206"/>
            <a:ext cx="1434489" cy="190500"/>
            <a:chOff x="4679586" y="878988"/>
            <a:chExt cx="1434489" cy="1905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31D10B2-1E82-41AB-86A1-B072302828F6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DB7722A-3558-43A6-B164-DF6A02A376BF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FE304DF-F7E1-42ED-9E9B-4CE7C44D9B16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F54F95C-E83F-4F9D-8AD7-617D43243D98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0EAC4EE-D672-4D5A-8655-7DB7D57CBE0E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F109B980-228E-41A4-84EC-E98C9E0FED74}"/>
              </a:ext>
            </a:extLst>
          </p:cNvPr>
          <p:cNvSpPr txBox="1"/>
          <p:nvPr/>
        </p:nvSpPr>
        <p:spPr>
          <a:xfrm>
            <a:off x="-199" y="6143706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dirty="0">
                <a:solidFill>
                  <a:schemeClr val="bg1">
                    <a:lumMod val="50000"/>
                  </a:schemeClr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ประชุมเชิงปฏิบัติการพัฒนาบุคลากรด้านระบบสารสนเทศเพื่อการบริหาร ปีการศึกษา 2565</a:t>
            </a:r>
            <a:endParaRPr lang="en-US" sz="2800" dirty="0">
              <a:solidFill>
                <a:schemeClr val="bg1">
                  <a:lumMod val="50000"/>
                </a:schemeClr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E68EF5D-7606-46BA-BA96-1594ECD91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28" y="191074"/>
            <a:ext cx="900783" cy="900783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DC59794-45A4-438D-B7F3-530BB1B9B745}"/>
              </a:ext>
            </a:extLst>
          </p:cNvPr>
          <p:cNvCxnSpPr>
            <a:cxnSpLocks/>
          </p:cNvCxnSpPr>
          <p:nvPr/>
        </p:nvCxnSpPr>
        <p:spPr>
          <a:xfrm>
            <a:off x="0" y="1144499"/>
            <a:ext cx="12191860" cy="0"/>
          </a:xfrm>
          <a:prstGeom prst="line">
            <a:avLst/>
          </a:prstGeom>
          <a:ln w="1905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3CFE7914-48F0-4C7A-B9F6-09A062A5F9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931" y="87786"/>
            <a:ext cx="1096441" cy="1096441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2286A0C4-4F40-4929-8F99-045E4A3CAE4B}"/>
              </a:ext>
            </a:extLst>
          </p:cNvPr>
          <p:cNvSpPr txBox="1"/>
          <p:nvPr/>
        </p:nvSpPr>
        <p:spPr>
          <a:xfrm>
            <a:off x="703469" y="3872798"/>
            <a:ext cx="107845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Q &amp; 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68303C-368C-48CB-95CF-BA562BFB7C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97380" y="1321935"/>
            <a:ext cx="3996719" cy="2645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524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8AA9BD-5B28-4BB1-803B-54BB6E1B0DE1}"/>
              </a:ext>
            </a:extLst>
          </p:cNvPr>
          <p:cNvSpPr txBox="1"/>
          <p:nvPr/>
        </p:nvSpPr>
        <p:spPr>
          <a:xfrm>
            <a:off x="851555" y="1706989"/>
            <a:ext cx="104826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T H A N K S  F O R  W A T C H I N G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D884BCA-1978-49CC-8588-5399D7CABDE7}"/>
              </a:ext>
            </a:extLst>
          </p:cNvPr>
          <p:cNvGrpSpPr/>
          <p:nvPr/>
        </p:nvGrpSpPr>
        <p:grpSpPr>
          <a:xfrm>
            <a:off x="5378756" y="6145070"/>
            <a:ext cx="1434489" cy="190500"/>
            <a:chOff x="4679586" y="878988"/>
            <a:chExt cx="1434489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701A590-ABA9-4BD2-BD64-376A4C227798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E53B434-A2A6-4C16-99DD-292CE4FD62C4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3E5BC96-17A2-4BD5-BA51-10270687E851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A06ACCC-548D-4873-BD3B-AD3CA2C095B0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CBDE4C1-DAF9-476F-B807-27BE954F6C82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50AD5817-10C9-4E0E-A247-63D6F743F8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14" y="336277"/>
            <a:ext cx="1244104" cy="124410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291DA5F-6C0C-4BC9-9BBC-4763A7A72827}"/>
              </a:ext>
            </a:extLst>
          </p:cNvPr>
          <p:cNvSpPr txBox="1"/>
          <p:nvPr/>
        </p:nvSpPr>
        <p:spPr>
          <a:xfrm>
            <a:off x="851555" y="5348785"/>
            <a:ext cx="104826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3B5998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Facebook : </a:t>
            </a:r>
            <a:r>
              <a:rPr lang="en-US" sz="4000" b="1" dirty="0">
                <a:solidFill>
                  <a:srgbClr val="1C7CBB"/>
                </a:solidFill>
                <a:latin typeface="TH Baijam" panose="02000506000000020004" pitchFamily="2" charset="-34"/>
                <a:cs typeface="TH Baijam" panose="02000506000000020004" pitchFamily="2" charset="-34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www.facebook.com/edsdc.plan</a:t>
            </a:r>
            <a:endParaRPr lang="en-US" sz="4000" b="1" dirty="0">
              <a:solidFill>
                <a:srgbClr val="1C7CBB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E6D7D2D-B60E-493F-9C97-225632E1B707}"/>
              </a:ext>
            </a:extLst>
          </p:cNvPr>
          <p:cNvSpPr txBox="1"/>
          <p:nvPr/>
        </p:nvSpPr>
        <p:spPr>
          <a:xfrm>
            <a:off x="851555" y="4640899"/>
            <a:ext cx="104826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26A6D1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Email : bopp.obec@gmail.com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4769D03-CC08-43A8-AC4A-9DACB2111EBC}"/>
              </a:ext>
            </a:extLst>
          </p:cNvPr>
          <p:cNvSpPr txBox="1"/>
          <p:nvPr/>
        </p:nvSpPr>
        <p:spPr>
          <a:xfrm>
            <a:off x="851555" y="2356724"/>
            <a:ext cx="104826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0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ศูนย์พัฒนาระบบข้อมูลทางการศึกษา</a:t>
            </a:r>
            <a:endParaRPr lang="en-US" sz="4000" b="1" dirty="0">
              <a:solidFill>
                <a:srgbClr val="385723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B970E56-972D-4157-AF13-191B3DDF80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767" y="3064610"/>
            <a:ext cx="2336767" cy="2336767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13CEEE69-B530-48EB-88DF-10E1717E4A70}"/>
              </a:ext>
            </a:extLst>
          </p:cNvPr>
          <p:cNvSpPr txBox="1"/>
          <p:nvPr/>
        </p:nvSpPr>
        <p:spPr>
          <a:xfrm>
            <a:off x="851555" y="3932920"/>
            <a:ext cx="104826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D42428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TEL</a:t>
            </a:r>
            <a:r>
              <a:rPr lang="th-TH" sz="4000" b="1" dirty="0">
                <a:solidFill>
                  <a:srgbClr val="D42428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.02-288-5831</a:t>
            </a:r>
            <a:endParaRPr lang="en-US" sz="4000" b="1" dirty="0">
              <a:solidFill>
                <a:srgbClr val="D42428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757D92-7A94-45CB-8C86-BF82B78453DF}"/>
              </a:ext>
            </a:extLst>
          </p:cNvPr>
          <p:cNvSpPr txBox="1"/>
          <p:nvPr/>
        </p:nvSpPr>
        <p:spPr>
          <a:xfrm>
            <a:off x="7474299" y="5299161"/>
            <a:ext cx="47177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EF3078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LINE </a:t>
            </a:r>
            <a:r>
              <a:rPr lang="en-US" sz="2400" b="1" dirty="0" err="1">
                <a:solidFill>
                  <a:srgbClr val="EF3078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OpenChat</a:t>
            </a:r>
            <a:br>
              <a:rPr lang="en-US" sz="2400" b="1" dirty="0">
                <a:solidFill>
                  <a:srgbClr val="EF3078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</a:br>
            <a:r>
              <a:rPr lang="en-US" sz="2400" b="1" dirty="0">
                <a:solidFill>
                  <a:srgbClr val="EF3078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DMC / B-OBEC / </a:t>
            </a:r>
            <a:r>
              <a:rPr lang="en-US" sz="2400" b="1" dirty="0" err="1">
                <a:solidFill>
                  <a:srgbClr val="EF3078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Gcode</a:t>
            </a:r>
            <a:endParaRPr lang="en-US" sz="2400" b="1" dirty="0">
              <a:solidFill>
                <a:srgbClr val="EF3078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56B378-6FA1-4ABD-B358-3C1315FDF9BA}"/>
              </a:ext>
            </a:extLst>
          </p:cNvPr>
          <p:cNvSpPr txBox="1"/>
          <p:nvPr/>
        </p:nvSpPr>
        <p:spPr>
          <a:xfrm>
            <a:off x="851555" y="3215885"/>
            <a:ext cx="104826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Website URL : </a:t>
            </a:r>
            <a:r>
              <a:rPr lang="en-US" sz="4000" b="1" dirty="0">
                <a:solidFill>
                  <a:srgbClr val="1C7CBB"/>
                </a:solidFill>
                <a:latin typeface="TH Baijam" panose="02000506000000020004" pitchFamily="2" charset="-34"/>
                <a:cs typeface="TH Baijam" panose="02000506000000020004" pitchFamily="2" charset="-34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https://www.edudev.in.th/</a:t>
            </a:r>
            <a:endParaRPr lang="en-US" sz="4000" b="1" dirty="0">
              <a:solidFill>
                <a:srgbClr val="1C7CBB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7983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8AA9BD-5B28-4BB1-803B-54BB6E1B0DE1}"/>
              </a:ext>
            </a:extLst>
          </p:cNvPr>
          <p:cNvSpPr txBox="1"/>
          <p:nvPr/>
        </p:nvSpPr>
        <p:spPr>
          <a:xfrm>
            <a:off x="1165410" y="180784"/>
            <a:ext cx="9825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ระบบกำหนดรหัสประจำตัวผู้เรียนเพื่อเข้ารับบริการการศึกษา สำหรับผู้ไม่มีหลักฐานทางทะเบียนราษฎร</a:t>
            </a:r>
            <a:br>
              <a:rPr lang="th-TH" sz="24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</a:br>
            <a:r>
              <a:rPr lang="en-US" sz="2400" dirty="0">
                <a:solidFill>
                  <a:srgbClr val="EF3078"/>
                </a:solidFill>
                <a:latin typeface="Tw Cen MT" panose="020B0602020104020603" pitchFamily="34" charset="0"/>
              </a:rPr>
              <a:t>(</a:t>
            </a:r>
            <a:r>
              <a:rPr lang="en-US" sz="2400" dirty="0" err="1">
                <a:solidFill>
                  <a:srgbClr val="EF3078"/>
                </a:solidFill>
                <a:latin typeface="Tw Cen MT" panose="020B0602020104020603" pitchFamily="34" charset="0"/>
              </a:rPr>
              <a:t>Gcode</a:t>
            </a:r>
            <a:r>
              <a:rPr lang="en-US" sz="2400" dirty="0">
                <a:solidFill>
                  <a:srgbClr val="EF3078"/>
                </a:solidFill>
                <a:latin typeface="Tw Cen MT" panose="020B0602020104020603" pitchFamily="34" charset="0"/>
              </a:rPr>
              <a:t>)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9A81CDB-32D0-44DE-8C97-ED9715A26794}"/>
              </a:ext>
            </a:extLst>
          </p:cNvPr>
          <p:cNvGrpSpPr/>
          <p:nvPr/>
        </p:nvGrpSpPr>
        <p:grpSpPr>
          <a:xfrm>
            <a:off x="5378555" y="5953206"/>
            <a:ext cx="1434489" cy="190500"/>
            <a:chOff x="4679586" y="878988"/>
            <a:chExt cx="1434489" cy="1905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31D10B2-1E82-41AB-86A1-B072302828F6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DB7722A-3558-43A6-B164-DF6A02A376BF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FE304DF-F7E1-42ED-9E9B-4CE7C44D9B16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F54F95C-E83F-4F9D-8AD7-617D43243D98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0EAC4EE-D672-4D5A-8655-7DB7D57CBE0E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982A5AAB-A3CF-4918-97C8-8B57985F7526}"/>
              </a:ext>
            </a:extLst>
          </p:cNvPr>
          <p:cNvSpPr txBox="1"/>
          <p:nvPr/>
        </p:nvSpPr>
        <p:spPr>
          <a:xfrm>
            <a:off x="717176" y="1223955"/>
            <a:ext cx="107845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u="sng" dirty="0">
                <a:solidFill>
                  <a:srgbClr val="1C7CBB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มติคณะรัฐมนตรี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109B980-228E-41A4-84EC-E98C9E0FED74}"/>
              </a:ext>
            </a:extLst>
          </p:cNvPr>
          <p:cNvSpPr txBox="1"/>
          <p:nvPr/>
        </p:nvSpPr>
        <p:spPr>
          <a:xfrm>
            <a:off x="-199" y="6143706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dirty="0">
                <a:solidFill>
                  <a:schemeClr val="bg1">
                    <a:lumMod val="50000"/>
                  </a:schemeClr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ประชุมเชิงปฏิบัติการพัฒนาบุคลากรด้านระบบสารสนเทศเพื่อการบริหาร ปีการศึกษา 2565</a:t>
            </a:r>
            <a:endParaRPr lang="en-US" sz="2800" dirty="0">
              <a:solidFill>
                <a:schemeClr val="bg1">
                  <a:lumMod val="50000"/>
                </a:schemeClr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E68EF5D-7606-46BA-BA96-1594ECD91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28" y="191074"/>
            <a:ext cx="900783" cy="900783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DC59794-45A4-438D-B7F3-530BB1B9B745}"/>
              </a:ext>
            </a:extLst>
          </p:cNvPr>
          <p:cNvCxnSpPr>
            <a:cxnSpLocks/>
          </p:cNvCxnSpPr>
          <p:nvPr/>
        </p:nvCxnSpPr>
        <p:spPr>
          <a:xfrm>
            <a:off x="0" y="1144499"/>
            <a:ext cx="12191860" cy="0"/>
          </a:xfrm>
          <a:prstGeom prst="line">
            <a:avLst/>
          </a:prstGeom>
          <a:ln w="1905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3CFE7914-48F0-4C7A-B9F6-09A062A5F9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931" y="87786"/>
            <a:ext cx="1096441" cy="1096441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2286A0C4-4F40-4929-8F99-045E4A3CAE4B}"/>
              </a:ext>
            </a:extLst>
          </p:cNvPr>
          <p:cNvSpPr txBox="1"/>
          <p:nvPr/>
        </p:nvSpPr>
        <p:spPr>
          <a:xfrm>
            <a:off x="717176" y="1999230"/>
            <a:ext cx="107845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เมื่อวันที่ 5 กรกฎาคม 2548 ได้มี</a:t>
            </a:r>
            <a:r>
              <a:rPr lang="th-TH" sz="3600" b="1" dirty="0">
                <a:solidFill>
                  <a:srgbClr val="EE952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มติคณะรัฐมนตรี</a:t>
            </a: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 ให้ขยายโอกาส</a:t>
            </a:r>
            <a:b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</a:b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ทางการศึกษาแก่บุคคลที่ไม่มีหลักฐานทะเบียนราษฎร หรือไม่มีสัญชาติไทย ที่เดิมเคยจำกัดไว้ให้บางกลุ่ม บางระดับการศึกษา เป็นการ</a:t>
            </a:r>
            <a:r>
              <a:rPr lang="th-TH" sz="3600" b="1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เปิดกว้าง</a:t>
            </a:r>
            <a:br>
              <a:rPr lang="th-TH" sz="3600" b="1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</a:br>
            <a:r>
              <a:rPr lang="th-TH" sz="3600" b="1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ให้</a:t>
            </a: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ทุกคนที่อาศัยอยู่ในประเทศไทยสามารถเข้าเรียนได้ โดยไม่จำกัดระดับ ประเภท หรือพื้นที่การศึกษา ทั้งการรับเข้าเรียน ลงทะเบียนนักเรียน </a:t>
            </a:r>
            <a:r>
              <a:rPr lang="th-TH" sz="3600" b="1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นักศึกษา และ</a:t>
            </a: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การออกหลักฐานทางการศึกษา</a:t>
            </a:r>
          </a:p>
        </p:txBody>
      </p:sp>
    </p:spTree>
    <p:extLst>
      <p:ext uri="{BB962C8B-B14F-4D97-AF65-F5344CB8AC3E}">
        <p14:creationId xmlns:p14="http://schemas.microsoft.com/office/powerpoint/2010/main" val="1306165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8AA9BD-5B28-4BB1-803B-54BB6E1B0DE1}"/>
              </a:ext>
            </a:extLst>
          </p:cNvPr>
          <p:cNvSpPr txBox="1"/>
          <p:nvPr/>
        </p:nvSpPr>
        <p:spPr>
          <a:xfrm>
            <a:off x="1165410" y="180784"/>
            <a:ext cx="9825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ระบบกำหนดรหัสประจำตัวผู้เรียนเพื่อเข้ารับบริการการศึกษา สำหรับผู้ไม่มีหลักฐานทางทะเบียนราษฎร</a:t>
            </a:r>
            <a:br>
              <a:rPr lang="th-TH" sz="24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</a:br>
            <a:r>
              <a:rPr lang="en-US" sz="2400" dirty="0">
                <a:solidFill>
                  <a:srgbClr val="EF3078"/>
                </a:solidFill>
                <a:latin typeface="Tw Cen MT" panose="020B0602020104020603" pitchFamily="34" charset="0"/>
              </a:rPr>
              <a:t>(</a:t>
            </a:r>
            <a:r>
              <a:rPr lang="en-US" sz="2400" dirty="0" err="1">
                <a:solidFill>
                  <a:srgbClr val="EF3078"/>
                </a:solidFill>
                <a:latin typeface="Tw Cen MT" panose="020B0602020104020603" pitchFamily="34" charset="0"/>
              </a:rPr>
              <a:t>Gcode</a:t>
            </a:r>
            <a:r>
              <a:rPr lang="en-US" sz="2400" dirty="0">
                <a:solidFill>
                  <a:srgbClr val="EF3078"/>
                </a:solidFill>
                <a:latin typeface="Tw Cen MT" panose="020B0602020104020603" pitchFamily="34" charset="0"/>
              </a:rPr>
              <a:t>)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9A81CDB-32D0-44DE-8C97-ED9715A26794}"/>
              </a:ext>
            </a:extLst>
          </p:cNvPr>
          <p:cNvGrpSpPr/>
          <p:nvPr/>
        </p:nvGrpSpPr>
        <p:grpSpPr>
          <a:xfrm>
            <a:off x="5378555" y="5953206"/>
            <a:ext cx="1434489" cy="190500"/>
            <a:chOff x="4679586" y="878988"/>
            <a:chExt cx="1434489" cy="1905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31D10B2-1E82-41AB-86A1-B072302828F6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DB7722A-3558-43A6-B164-DF6A02A376BF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FE304DF-F7E1-42ED-9E9B-4CE7C44D9B16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F54F95C-E83F-4F9D-8AD7-617D43243D98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0EAC4EE-D672-4D5A-8655-7DB7D57CBE0E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982A5AAB-A3CF-4918-97C8-8B57985F7526}"/>
              </a:ext>
            </a:extLst>
          </p:cNvPr>
          <p:cNvSpPr txBox="1"/>
          <p:nvPr/>
        </p:nvSpPr>
        <p:spPr>
          <a:xfrm>
            <a:off x="717176" y="1223955"/>
            <a:ext cx="107845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u="sng" dirty="0">
                <a:solidFill>
                  <a:srgbClr val="1C7CBB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ระเบียบกระทรวงศึกษาธิการ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109B980-228E-41A4-84EC-E98C9E0FED74}"/>
              </a:ext>
            </a:extLst>
          </p:cNvPr>
          <p:cNvSpPr txBox="1"/>
          <p:nvPr/>
        </p:nvSpPr>
        <p:spPr>
          <a:xfrm>
            <a:off x="-199" y="6143706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dirty="0">
                <a:solidFill>
                  <a:schemeClr val="bg1">
                    <a:lumMod val="50000"/>
                  </a:schemeClr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ประชุมเชิงปฏิบัติการพัฒนาบุคลากรด้านระบบสารสนเทศเพื่อการบริหาร ปีการศึกษา 2565</a:t>
            </a:r>
            <a:endParaRPr lang="en-US" sz="2800" dirty="0">
              <a:solidFill>
                <a:schemeClr val="bg1">
                  <a:lumMod val="50000"/>
                </a:schemeClr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E68EF5D-7606-46BA-BA96-1594ECD91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28" y="191074"/>
            <a:ext cx="900783" cy="900783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DC59794-45A4-438D-B7F3-530BB1B9B745}"/>
              </a:ext>
            </a:extLst>
          </p:cNvPr>
          <p:cNvCxnSpPr>
            <a:cxnSpLocks/>
          </p:cNvCxnSpPr>
          <p:nvPr/>
        </p:nvCxnSpPr>
        <p:spPr>
          <a:xfrm>
            <a:off x="0" y="1144499"/>
            <a:ext cx="12191860" cy="0"/>
          </a:xfrm>
          <a:prstGeom prst="line">
            <a:avLst/>
          </a:prstGeom>
          <a:ln w="1905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3CFE7914-48F0-4C7A-B9F6-09A062A5F9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931" y="87786"/>
            <a:ext cx="1096441" cy="1096441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2286A0C4-4F40-4929-8F99-045E4A3CAE4B}"/>
              </a:ext>
            </a:extLst>
          </p:cNvPr>
          <p:cNvSpPr txBox="1"/>
          <p:nvPr/>
        </p:nvSpPr>
        <p:spPr>
          <a:xfrm>
            <a:off x="717176" y="1999230"/>
            <a:ext cx="107845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กระทรวงศึกษาธิการจึงได้ออก</a:t>
            </a:r>
            <a:r>
              <a:rPr lang="th-TH" sz="3600" b="1" dirty="0">
                <a:solidFill>
                  <a:srgbClr val="EE952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ระเบียบกระทรวงศึกษาธิการว่าด้วยหลักฐานในการรับนักเรียน นักศึกษาเข้าเรียน ในสถานศึกษา พ.ศ. 2548 </a:t>
            </a:r>
            <a:br>
              <a:rPr lang="th-TH" sz="3600" b="1" dirty="0">
                <a:solidFill>
                  <a:srgbClr val="EE952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</a:b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เพื่อเปิดโอกาสแก่ทุกคนให้ได้รับการศึกษาอย่างทั่วถึง และขยายโอกาส</a:t>
            </a:r>
            <a:b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</a:b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ทางการศึกษาของบุคคลที่ไม่มีหลักฐานทะเบียนราษฎร หรือไม่มีสัญชาติไทย</a:t>
            </a:r>
          </a:p>
        </p:txBody>
      </p:sp>
    </p:spTree>
    <p:extLst>
      <p:ext uri="{BB962C8B-B14F-4D97-AF65-F5344CB8AC3E}">
        <p14:creationId xmlns:p14="http://schemas.microsoft.com/office/powerpoint/2010/main" val="2144666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8AA9BD-5B28-4BB1-803B-54BB6E1B0DE1}"/>
              </a:ext>
            </a:extLst>
          </p:cNvPr>
          <p:cNvSpPr txBox="1"/>
          <p:nvPr/>
        </p:nvSpPr>
        <p:spPr>
          <a:xfrm>
            <a:off x="1165410" y="180784"/>
            <a:ext cx="9825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ระบบกำหนดรหัสประจำตัวผู้เรียนเพื่อเข้ารับบริการการศึกษา สำหรับผู้ไม่มีหลักฐานทางทะเบียนราษฎร</a:t>
            </a:r>
            <a:br>
              <a:rPr lang="th-TH" sz="24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</a:br>
            <a:r>
              <a:rPr lang="en-US" sz="2400" dirty="0">
                <a:solidFill>
                  <a:srgbClr val="EF3078"/>
                </a:solidFill>
                <a:latin typeface="Tw Cen MT" panose="020B0602020104020603" pitchFamily="34" charset="0"/>
              </a:rPr>
              <a:t>(</a:t>
            </a:r>
            <a:r>
              <a:rPr lang="en-US" sz="2400" dirty="0" err="1">
                <a:solidFill>
                  <a:srgbClr val="EF3078"/>
                </a:solidFill>
                <a:latin typeface="Tw Cen MT" panose="020B0602020104020603" pitchFamily="34" charset="0"/>
              </a:rPr>
              <a:t>Gcode</a:t>
            </a:r>
            <a:r>
              <a:rPr lang="en-US" sz="2400" dirty="0">
                <a:solidFill>
                  <a:srgbClr val="EF3078"/>
                </a:solidFill>
                <a:latin typeface="Tw Cen MT" panose="020B0602020104020603" pitchFamily="34" charset="0"/>
              </a:rPr>
              <a:t>)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9A81CDB-32D0-44DE-8C97-ED9715A26794}"/>
              </a:ext>
            </a:extLst>
          </p:cNvPr>
          <p:cNvGrpSpPr/>
          <p:nvPr/>
        </p:nvGrpSpPr>
        <p:grpSpPr>
          <a:xfrm>
            <a:off x="5378555" y="5953206"/>
            <a:ext cx="1434489" cy="190500"/>
            <a:chOff x="4679586" y="878988"/>
            <a:chExt cx="1434489" cy="1905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31D10B2-1E82-41AB-86A1-B072302828F6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DB7722A-3558-43A6-B164-DF6A02A376BF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FE304DF-F7E1-42ED-9E9B-4CE7C44D9B16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F54F95C-E83F-4F9D-8AD7-617D43243D98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0EAC4EE-D672-4D5A-8655-7DB7D57CBE0E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982A5AAB-A3CF-4918-97C8-8B57985F7526}"/>
              </a:ext>
            </a:extLst>
          </p:cNvPr>
          <p:cNvSpPr txBox="1"/>
          <p:nvPr/>
        </p:nvSpPr>
        <p:spPr>
          <a:xfrm>
            <a:off x="717176" y="1223955"/>
            <a:ext cx="107845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u="sng" dirty="0">
                <a:solidFill>
                  <a:srgbClr val="1C7CBB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หลักฐานการสมัครเข้าเรียน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109B980-228E-41A4-84EC-E98C9E0FED74}"/>
              </a:ext>
            </a:extLst>
          </p:cNvPr>
          <p:cNvSpPr txBox="1"/>
          <p:nvPr/>
        </p:nvSpPr>
        <p:spPr>
          <a:xfrm>
            <a:off x="-199" y="6143706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dirty="0">
                <a:solidFill>
                  <a:schemeClr val="bg1">
                    <a:lumMod val="50000"/>
                  </a:schemeClr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ประชุมเชิงปฏิบัติการพัฒนาบุคลากรด้านระบบสารสนเทศเพื่อการบริหาร ปีการศึกษา 2565</a:t>
            </a:r>
            <a:endParaRPr lang="en-US" sz="2800" dirty="0">
              <a:solidFill>
                <a:schemeClr val="bg1">
                  <a:lumMod val="50000"/>
                </a:schemeClr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E68EF5D-7606-46BA-BA96-1594ECD91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28" y="191074"/>
            <a:ext cx="900783" cy="900783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DC59794-45A4-438D-B7F3-530BB1B9B745}"/>
              </a:ext>
            </a:extLst>
          </p:cNvPr>
          <p:cNvCxnSpPr>
            <a:cxnSpLocks/>
          </p:cNvCxnSpPr>
          <p:nvPr/>
        </p:nvCxnSpPr>
        <p:spPr>
          <a:xfrm>
            <a:off x="0" y="1144499"/>
            <a:ext cx="12191860" cy="0"/>
          </a:xfrm>
          <a:prstGeom prst="line">
            <a:avLst/>
          </a:prstGeom>
          <a:ln w="1905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3CFE7914-48F0-4C7A-B9F6-09A062A5F9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931" y="87786"/>
            <a:ext cx="1096441" cy="1096441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2286A0C4-4F40-4929-8F99-045E4A3CAE4B}"/>
              </a:ext>
            </a:extLst>
          </p:cNvPr>
          <p:cNvSpPr txBox="1"/>
          <p:nvPr/>
        </p:nvSpPr>
        <p:spPr>
          <a:xfrm>
            <a:off x="717176" y="1999230"/>
            <a:ext cx="107845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indent="-358775">
              <a:buFont typeface="+mj-lt"/>
              <a:buAutoNum type="arabicPeriod"/>
            </a:pP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สูติบัตร</a:t>
            </a:r>
          </a:p>
          <a:p>
            <a:pPr marL="358775" indent="-358775">
              <a:buFont typeface="+mj-lt"/>
              <a:buAutoNum type="arabicPeriod"/>
            </a:pP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กรณีที่</a:t>
            </a:r>
            <a:r>
              <a:rPr lang="th-TH" sz="3600" b="1" dirty="0">
                <a:solidFill>
                  <a:srgbClr val="EF3078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ไม่มีหลักฐานตาม (1) </a:t>
            </a: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ให้เรียกหนังสือรับรองการเกิด บัตรประจำตัวประชาชน สำเนาทะเบียนบ้านฉบับเจ้าบ้าน หรือหลักฐานที่ราชการจัดทำขึ้นในลักษณะเดียวกัน</a:t>
            </a:r>
          </a:p>
          <a:p>
            <a:pPr marL="358775" indent="-358775">
              <a:buFont typeface="+mj-lt"/>
              <a:buAutoNum type="arabicPeriod"/>
            </a:pP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กรณีที่</a:t>
            </a:r>
            <a:r>
              <a:rPr lang="th-TH" sz="3600" b="1" dirty="0">
                <a:solidFill>
                  <a:srgbClr val="EF3078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ไม่มีหลักฐานตาม (1)</a:t>
            </a:r>
            <a:r>
              <a:rPr lang="th-TH" sz="3600" b="1" dirty="0">
                <a:solidFill>
                  <a:srgbClr val="FF0000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 </a:t>
            </a:r>
            <a:r>
              <a:rPr lang="th-TH" sz="3600" b="1" dirty="0">
                <a:solidFill>
                  <a:srgbClr val="EE952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หรือ</a:t>
            </a:r>
            <a:r>
              <a:rPr lang="th-TH" sz="3600" b="1" dirty="0">
                <a:solidFill>
                  <a:srgbClr val="FF0000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 </a:t>
            </a:r>
            <a:r>
              <a:rPr lang="th-TH" sz="3600" b="1" dirty="0">
                <a:solidFill>
                  <a:srgbClr val="EF3078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(2)</a:t>
            </a: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 ให้เรียกหลักฐานที่ทางราชการออกให้หรือเอกสารตามที่กระทรวงศึกษาธิการกำหนดให้ใช้ได้</a:t>
            </a:r>
          </a:p>
        </p:txBody>
      </p:sp>
    </p:spTree>
    <p:extLst>
      <p:ext uri="{BB962C8B-B14F-4D97-AF65-F5344CB8AC3E}">
        <p14:creationId xmlns:p14="http://schemas.microsoft.com/office/powerpoint/2010/main" val="26170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8AA9BD-5B28-4BB1-803B-54BB6E1B0DE1}"/>
              </a:ext>
            </a:extLst>
          </p:cNvPr>
          <p:cNvSpPr txBox="1"/>
          <p:nvPr/>
        </p:nvSpPr>
        <p:spPr>
          <a:xfrm>
            <a:off x="1165410" y="180784"/>
            <a:ext cx="9825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ระบบกำหนดรหัสประจำตัวผู้เรียนเพื่อเข้ารับบริการการศึกษา สำหรับผู้ไม่มีหลักฐานทางทะเบียนราษฎร</a:t>
            </a:r>
            <a:br>
              <a:rPr lang="th-TH" sz="24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</a:br>
            <a:r>
              <a:rPr lang="en-US" sz="2400" dirty="0">
                <a:solidFill>
                  <a:srgbClr val="EF3078"/>
                </a:solidFill>
                <a:latin typeface="Tw Cen MT" panose="020B0602020104020603" pitchFamily="34" charset="0"/>
              </a:rPr>
              <a:t>(</a:t>
            </a:r>
            <a:r>
              <a:rPr lang="en-US" sz="2400" dirty="0" err="1">
                <a:solidFill>
                  <a:srgbClr val="EF3078"/>
                </a:solidFill>
                <a:latin typeface="Tw Cen MT" panose="020B0602020104020603" pitchFamily="34" charset="0"/>
              </a:rPr>
              <a:t>Gcode</a:t>
            </a:r>
            <a:r>
              <a:rPr lang="en-US" sz="2400" dirty="0">
                <a:solidFill>
                  <a:srgbClr val="EF3078"/>
                </a:solidFill>
                <a:latin typeface="Tw Cen MT" panose="020B0602020104020603" pitchFamily="34" charset="0"/>
              </a:rPr>
              <a:t>)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9A81CDB-32D0-44DE-8C97-ED9715A26794}"/>
              </a:ext>
            </a:extLst>
          </p:cNvPr>
          <p:cNvGrpSpPr/>
          <p:nvPr/>
        </p:nvGrpSpPr>
        <p:grpSpPr>
          <a:xfrm>
            <a:off x="5378555" y="5953206"/>
            <a:ext cx="1434489" cy="190500"/>
            <a:chOff x="4679586" y="878988"/>
            <a:chExt cx="1434489" cy="1905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31D10B2-1E82-41AB-86A1-B072302828F6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DB7722A-3558-43A6-B164-DF6A02A376BF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FE304DF-F7E1-42ED-9E9B-4CE7C44D9B16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F54F95C-E83F-4F9D-8AD7-617D43243D98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0EAC4EE-D672-4D5A-8655-7DB7D57CBE0E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982A5AAB-A3CF-4918-97C8-8B57985F7526}"/>
              </a:ext>
            </a:extLst>
          </p:cNvPr>
          <p:cNvSpPr txBox="1"/>
          <p:nvPr/>
        </p:nvSpPr>
        <p:spPr>
          <a:xfrm>
            <a:off x="717176" y="1223955"/>
            <a:ext cx="107845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u="sng" dirty="0">
                <a:solidFill>
                  <a:srgbClr val="1C7CBB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หลักฐานการสมัครเข้าเรียน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109B980-228E-41A4-84EC-E98C9E0FED74}"/>
              </a:ext>
            </a:extLst>
          </p:cNvPr>
          <p:cNvSpPr txBox="1"/>
          <p:nvPr/>
        </p:nvSpPr>
        <p:spPr>
          <a:xfrm>
            <a:off x="-199" y="6143706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dirty="0">
                <a:solidFill>
                  <a:schemeClr val="bg1">
                    <a:lumMod val="50000"/>
                  </a:schemeClr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ประชุมเชิงปฏิบัติการพัฒนาบุคลากรด้านระบบสารสนเทศเพื่อการบริหาร ปีการศึกษา 2565</a:t>
            </a:r>
            <a:endParaRPr lang="en-US" sz="2800" dirty="0">
              <a:solidFill>
                <a:schemeClr val="bg1">
                  <a:lumMod val="50000"/>
                </a:schemeClr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E68EF5D-7606-46BA-BA96-1594ECD91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28" y="191074"/>
            <a:ext cx="900783" cy="900783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DC59794-45A4-438D-B7F3-530BB1B9B745}"/>
              </a:ext>
            </a:extLst>
          </p:cNvPr>
          <p:cNvCxnSpPr>
            <a:cxnSpLocks/>
          </p:cNvCxnSpPr>
          <p:nvPr/>
        </p:nvCxnSpPr>
        <p:spPr>
          <a:xfrm>
            <a:off x="0" y="1144499"/>
            <a:ext cx="12191860" cy="0"/>
          </a:xfrm>
          <a:prstGeom prst="line">
            <a:avLst/>
          </a:prstGeom>
          <a:ln w="1905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3CFE7914-48F0-4C7A-B9F6-09A062A5F9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931" y="87786"/>
            <a:ext cx="1096441" cy="1096441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2286A0C4-4F40-4929-8F99-045E4A3CAE4B}"/>
              </a:ext>
            </a:extLst>
          </p:cNvPr>
          <p:cNvSpPr txBox="1"/>
          <p:nvPr/>
        </p:nvSpPr>
        <p:spPr>
          <a:xfrm>
            <a:off x="717176" y="1999230"/>
            <a:ext cx="107845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2913" indent="-442913">
              <a:buFont typeface="+mj-lt"/>
              <a:buAutoNum type="arabicPeriod" startAt="4"/>
            </a:pP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กรณีที่</a:t>
            </a:r>
            <a:r>
              <a:rPr lang="th-TH" sz="3600" b="1" dirty="0">
                <a:solidFill>
                  <a:srgbClr val="EF3078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ไม่มีหลักฐานตาม (1) (2) </a:t>
            </a:r>
            <a:r>
              <a:rPr lang="th-TH" sz="3600" b="1" dirty="0">
                <a:solidFill>
                  <a:srgbClr val="EE952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และ</a:t>
            </a:r>
            <a:r>
              <a:rPr lang="th-TH" sz="3600" b="1" dirty="0">
                <a:solidFill>
                  <a:srgbClr val="EF3078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 (3)</a:t>
            </a: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 ให้บิดา มารดา ผู้ปกครอง หรือองค์กรเอกชนทำบันทึกแจ้งประวัติบุคคล</a:t>
            </a:r>
          </a:p>
          <a:p>
            <a:pPr marL="442913" indent="-442913">
              <a:buFont typeface="+mj-lt"/>
              <a:buAutoNum type="arabicPeriod" startAt="4"/>
            </a:pP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กรณีที่</a:t>
            </a:r>
            <a:r>
              <a:rPr lang="th-TH" sz="3600" b="1" dirty="0">
                <a:solidFill>
                  <a:srgbClr val="EF3078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ไม่มีบุคคล </a:t>
            </a:r>
            <a:r>
              <a:rPr lang="th-TH" sz="3600" b="1" dirty="0">
                <a:solidFill>
                  <a:srgbClr val="EE952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หรือ </a:t>
            </a:r>
            <a:r>
              <a:rPr lang="th-TH" sz="3600" b="1" dirty="0">
                <a:solidFill>
                  <a:srgbClr val="EF3078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องค์กรเอกชนตาม (4)</a:t>
            </a: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 ให้ซักถามประวัติ บุคคลผู้มาสมัครเรียนหรือผู้ที่เกี่ยวข้อง เพื่อนำลงรายการบันทึกแจ้งประวัติบุคคล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01679CA-0E03-40E3-B507-371ADD6230A1}"/>
              </a:ext>
            </a:extLst>
          </p:cNvPr>
          <p:cNvSpPr txBox="1"/>
          <p:nvPr/>
        </p:nvSpPr>
        <p:spPr>
          <a:xfrm>
            <a:off x="2033865" y="4577315"/>
            <a:ext cx="8088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563C1"/>
                </a:solidFill>
                <a:latin typeface="TH Baijam" panose="02000506000000020004" pitchFamily="2" charset="-34"/>
                <a:cs typeface="TH Baijam" panose="02000506000000020004" pitchFamily="2" charset="-34"/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&gt;&gt;&gt; </a:t>
            </a:r>
            <a:r>
              <a:rPr lang="th-TH" sz="3600" b="1" dirty="0">
                <a:solidFill>
                  <a:srgbClr val="0563C1"/>
                </a:solidFill>
                <a:latin typeface="TH Baijam" panose="02000506000000020004" pitchFamily="2" charset="-34"/>
                <a:cs typeface="TH Baijam" panose="02000506000000020004" pitchFamily="2" charset="-34"/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แบบฟอร์มบันทึกแจ้งประวัติบุคคล</a:t>
            </a:r>
            <a:r>
              <a:rPr lang="en-US" sz="3600" b="1" dirty="0">
                <a:solidFill>
                  <a:srgbClr val="1C7CBB"/>
                </a:solidFill>
                <a:latin typeface="TH Baijam" panose="02000506000000020004" pitchFamily="2" charset="-34"/>
                <a:cs typeface="TH Baijam" panose="02000506000000020004" pitchFamily="2" charset="-34"/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&lt;&lt;&lt;</a:t>
            </a:r>
            <a:r>
              <a:rPr lang="en-US" sz="3600" b="1" dirty="0">
                <a:solidFill>
                  <a:srgbClr val="1C7CBB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 </a:t>
            </a:r>
            <a:endParaRPr lang="th-TH" sz="3600" b="1" dirty="0">
              <a:solidFill>
                <a:srgbClr val="1C7CBB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62313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8AA9BD-5B28-4BB1-803B-54BB6E1B0DE1}"/>
              </a:ext>
            </a:extLst>
          </p:cNvPr>
          <p:cNvSpPr txBox="1"/>
          <p:nvPr/>
        </p:nvSpPr>
        <p:spPr>
          <a:xfrm>
            <a:off x="1165410" y="180784"/>
            <a:ext cx="9825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ระบบกำหนดรหัสประจำตัวผู้เรียนเพื่อเข้ารับบริการการศึกษา สำหรับผู้ไม่มีหลักฐานทางทะเบียนราษฎร</a:t>
            </a:r>
            <a:br>
              <a:rPr lang="th-TH" sz="24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</a:br>
            <a:r>
              <a:rPr lang="en-US" sz="2400" dirty="0">
                <a:solidFill>
                  <a:srgbClr val="EF3078"/>
                </a:solidFill>
                <a:latin typeface="Tw Cen MT" panose="020B0602020104020603" pitchFamily="34" charset="0"/>
              </a:rPr>
              <a:t>(</a:t>
            </a:r>
            <a:r>
              <a:rPr lang="en-US" sz="2400" dirty="0" err="1">
                <a:solidFill>
                  <a:srgbClr val="EF3078"/>
                </a:solidFill>
                <a:latin typeface="Tw Cen MT" panose="020B0602020104020603" pitchFamily="34" charset="0"/>
              </a:rPr>
              <a:t>Gcode</a:t>
            </a:r>
            <a:r>
              <a:rPr lang="en-US" sz="2400" dirty="0">
                <a:solidFill>
                  <a:srgbClr val="EF3078"/>
                </a:solidFill>
                <a:latin typeface="Tw Cen MT" panose="020B0602020104020603" pitchFamily="34" charset="0"/>
              </a:rPr>
              <a:t>)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9A81CDB-32D0-44DE-8C97-ED9715A26794}"/>
              </a:ext>
            </a:extLst>
          </p:cNvPr>
          <p:cNvGrpSpPr/>
          <p:nvPr/>
        </p:nvGrpSpPr>
        <p:grpSpPr>
          <a:xfrm>
            <a:off x="5378555" y="5953206"/>
            <a:ext cx="1434489" cy="190500"/>
            <a:chOff x="4679586" y="878988"/>
            <a:chExt cx="1434489" cy="1905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31D10B2-1E82-41AB-86A1-B072302828F6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DB7722A-3558-43A6-B164-DF6A02A376BF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FE304DF-F7E1-42ED-9E9B-4CE7C44D9B16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F54F95C-E83F-4F9D-8AD7-617D43243D98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0EAC4EE-D672-4D5A-8655-7DB7D57CBE0E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982A5AAB-A3CF-4918-97C8-8B57985F7526}"/>
              </a:ext>
            </a:extLst>
          </p:cNvPr>
          <p:cNvSpPr txBox="1"/>
          <p:nvPr/>
        </p:nvSpPr>
        <p:spPr>
          <a:xfrm>
            <a:off x="717176" y="1223955"/>
            <a:ext cx="107845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u="sng" dirty="0">
                <a:solidFill>
                  <a:srgbClr val="1C7CBB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ระบบกำหนดรหัสประจำตัวผู้เรียน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109B980-228E-41A4-84EC-E98C9E0FED74}"/>
              </a:ext>
            </a:extLst>
          </p:cNvPr>
          <p:cNvSpPr txBox="1"/>
          <p:nvPr/>
        </p:nvSpPr>
        <p:spPr>
          <a:xfrm>
            <a:off x="-199" y="6143706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dirty="0">
                <a:solidFill>
                  <a:schemeClr val="bg1">
                    <a:lumMod val="50000"/>
                  </a:schemeClr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ประชุมเชิงปฏิบัติการพัฒนาบุคลากรด้านระบบสารสนเทศเพื่อการบริหาร ปีการศึกษา 2565</a:t>
            </a:r>
            <a:endParaRPr lang="en-US" sz="2800" dirty="0">
              <a:solidFill>
                <a:schemeClr val="bg1">
                  <a:lumMod val="50000"/>
                </a:schemeClr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E68EF5D-7606-46BA-BA96-1594ECD91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28" y="191074"/>
            <a:ext cx="900783" cy="900783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DC59794-45A4-438D-B7F3-530BB1B9B745}"/>
              </a:ext>
            </a:extLst>
          </p:cNvPr>
          <p:cNvCxnSpPr>
            <a:cxnSpLocks/>
          </p:cNvCxnSpPr>
          <p:nvPr/>
        </p:nvCxnSpPr>
        <p:spPr>
          <a:xfrm>
            <a:off x="0" y="1144499"/>
            <a:ext cx="12191860" cy="0"/>
          </a:xfrm>
          <a:prstGeom prst="line">
            <a:avLst/>
          </a:prstGeom>
          <a:ln w="1905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3CFE7914-48F0-4C7A-B9F6-09A062A5F9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931" y="87786"/>
            <a:ext cx="1096441" cy="1096441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2286A0C4-4F40-4929-8F99-045E4A3CAE4B}"/>
              </a:ext>
            </a:extLst>
          </p:cNvPr>
          <p:cNvSpPr txBox="1"/>
          <p:nvPr/>
        </p:nvSpPr>
        <p:spPr>
          <a:xfrm>
            <a:off x="717176" y="1999230"/>
            <a:ext cx="107845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กระทรวงศึกษาธิการพัฒนา </a:t>
            </a:r>
            <a:r>
              <a:rPr lang="th-TH" sz="36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"ระบบกำหนดรหัสประจำตัวผู้เรียนเพื่อเข้ารับบริการการศึกษา สำหรับผู้ไม่มีหลักฐานทางทะเบียนราษฎร"</a:t>
            </a: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 </a:t>
            </a:r>
            <a:r>
              <a:rPr lang="th-TH" sz="3600" b="1" dirty="0">
                <a:solidFill>
                  <a:srgbClr val="EF3078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(</a:t>
            </a:r>
            <a:r>
              <a:rPr lang="en-US" sz="3600" b="1" dirty="0" err="1">
                <a:solidFill>
                  <a:srgbClr val="EF3078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Gcode</a:t>
            </a:r>
            <a:r>
              <a:rPr lang="en-US" sz="3600" b="1" dirty="0">
                <a:solidFill>
                  <a:srgbClr val="EF3078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)</a:t>
            </a: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 </a:t>
            </a:r>
            <a:b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</a:b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และออกประกาศกระทรวงศึกษาธิการ เรื่อง </a:t>
            </a:r>
            <a:r>
              <a:rPr lang="th-TH" sz="3600" b="1" dirty="0">
                <a:solidFill>
                  <a:srgbClr val="EE952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"การรับนักเรียน นักศึกษาที่ไม่มีหลักฐานทะเบียนราษฎร หรือไม่มีสัญชาติไทย"</a:t>
            </a: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 ฉบับล่าสุด ซึ่งประกาศ</a:t>
            </a:r>
            <a:b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</a:b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บังคับใช้เมื่อ </a:t>
            </a:r>
            <a:r>
              <a:rPr lang="th-TH" sz="3600" b="1" dirty="0">
                <a:solidFill>
                  <a:srgbClr val="EF3078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วันที่ 31 ตุลาคม 2562</a:t>
            </a:r>
            <a:r>
              <a:rPr lang="en-US" sz="3600" b="1" dirty="0">
                <a:solidFill>
                  <a:srgbClr val="EF3078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 </a:t>
            </a: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เพื่อให้สถานศึกษาทุกหน่วยในสังกัดใช้ในการกำหนดรหัสประจำตัวนักเรียน นักศึกษา </a:t>
            </a:r>
            <a:r>
              <a:rPr lang="th-TH" sz="3600" b="1" dirty="0">
                <a:solidFill>
                  <a:srgbClr val="EE952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(รหัส </a:t>
            </a:r>
            <a:r>
              <a:rPr lang="en-US" sz="3600" b="1" dirty="0">
                <a:solidFill>
                  <a:srgbClr val="EE952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G)</a:t>
            </a:r>
            <a:r>
              <a:rPr lang="en-US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 </a:t>
            </a:r>
            <a:r>
              <a:rPr lang="th-TH" sz="36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ให้แก่เด็กนักเรียน นักศึกษาที่ไม่มีหลักฐานทางทะเบียนราษฎร</a:t>
            </a:r>
          </a:p>
        </p:txBody>
      </p:sp>
    </p:spTree>
    <p:extLst>
      <p:ext uri="{BB962C8B-B14F-4D97-AF65-F5344CB8AC3E}">
        <p14:creationId xmlns:p14="http://schemas.microsoft.com/office/powerpoint/2010/main" val="2182834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8AA9BD-5B28-4BB1-803B-54BB6E1B0DE1}"/>
              </a:ext>
            </a:extLst>
          </p:cNvPr>
          <p:cNvSpPr txBox="1"/>
          <p:nvPr/>
        </p:nvSpPr>
        <p:spPr>
          <a:xfrm>
            <a:off x="1165410" y="180784"/>
            <a:ext cx="9825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ระบบกำหนดรหัสประจำตัวผู้เรียนเพื่อเข้ารับบริการการศึกษา สำหรับผู้ไม่มีหลักฐานทางทะเบียนราษฎร</a:t>
            </a:r>
            <a:br>
              <a:rPr lang="th-TH" sz="24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</a:br>
            <a:r>
              <a:rPr lang="en-US" sz="2400" dirty="0">
                <a:solidFill>
                  <a:srgbClr val="EF3078"/>
                </a:solidFill>
                <a:latin typeface="Tw Cen MT" panose="020B0602020104020603" pitchFamily="34" charset="0"/>
              </a:rPr>
              <a:t>(</a:t>
            </a:r>
            <a:r>
              <a:rPr lang="en-US" sz="2400" dirty="0" err="1">
                <a:solidFill>
                  <a:srgbClr val="EF3078"/>
                </a:solidFill>
                <a:latin typeface="Tw Cen MT" panose="020B0602020104020603" pitchFamily="34" charset="0"/>
              </a:rPr>
              <a:t>Gcode</a:t>
            </a:r>
            <a:r>
              <a:rPr lang="en-US" sz="2400" dirty="0">
                <a:solidFill>
                  <a:srgbClr val="EF3078"/>
                </a:solidFill>
                <a:latin typeface="Tw Cen MT" panose="020B0602020104020603" pitchFamily="34" charset="0"/>
              </a:rPr>
              <a:t>)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9A81CDB-32D0-44DE-8C97-ED9715A26794}"/>
              </a:ext>
            </a:extLst>
          </p:cNvPr>
          <p:cNvGrpSpPr/>
          <p:nvPr/>
        </p:nvGrpSpPr>
        <p:grpSpPr>
          <a:xfrm>
            <a:off x="5378555" y="5953206"/>
            <a:ext cx="1434489" cy="190500"/>
            <a:chOff x="4679586" y="878988"/>
            <a:chExt cx="1434489" cy="1905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31D10B2-1E82-41AB-86A1-B072302828F6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DB7722A-3558-43A6-B164-DF6A02A376BF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FE304DF-F7E1-42ED-9E9B-4CE7C44D9B16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F54F95C-E83F-4F9D-8AD7-617D43243D98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0EAC4EE-D672-4D5A-8655-7DB7D57CBE0E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982A5AAB-A3CF-4918-97C8-8B57985F7526}"/>
              </a:ext>
            </a:extLst>
          </p:cNvPr>
          <p:cNvSpPr txBox="1"/>
          <p:nvPr/>
        </p:nvSpPr>
        <p:spPr>
          <a:xfrm>
            <a:off x="717176" y="1223955"/>
            <a:ext cx="107845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u="sng" dirty="0">
                <a:solidFill>
                  <a:srgbClr val="1C7CBB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สิทธิ์การใช้งาน ระบบกำหนดรหัสประจำตัวผู้เรียน </a:t>
            </a:r>
            <a:r>
              <a:rPr lang="en-US" sz="4000" b="1" u="sng" dirty="0" err="1">
                <a:solidFill>
                  <a:srgbClr val="1C7CBB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Gcode</a:t>
            </a:r>
            <a:endParaRPr lang="th-TH" sz="4000" b="1" u="sng" dirty="0">
              <a:solidFill>
                <a:srgbClr val="1C7CBB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109B980-228E-41A4-84EC-E98C9E0FED74}"/>
              </a:ext>
            </a:extLst>
          </p:cNvPr>
          <p:cNvSpPr txBox="1"/>
          <p:nvPr/>
        </p:nvSpPr>
        <p:spPr>
          <a:xfrm>
            <a:off x="-199" y="6143706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dirty="0">
                <a:solidFill>
                  <a:schemeClr val="bg1">
                    <a:lumMod val="50000"/>
                  </a:schemeClr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ประชุมเชิงปฏิบัติการพัฒนาบุคลากรด้านระบบสารสนเทศเพื่อการบริหาร ปีการศึกษา 2565</a:t>
            </a:r>
            <a:endParaRPr lang="en-US" sz="2800" dirty="0">
              <a:solidFill>
                <a:schemeClr val="bg1">
                  <a:lumMod val="50000"/>
                </a:schemeClr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E68EF5D-7606-46BA-BA96-1594ECD91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28" y="191074"/>
            <a:ext cx="900783" cy="900783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DC59794-45A4-438D-B7F3-530BB1B9B745}"/>
              </a:ext>
            </a:extLst>
          </p:cNvPr>
          <p:cNvCxnSpPr>
            <a:cxnSpLocks/>
          </p:cNvCxnSpPr>
          <p:nvPr/>
        </p:nvCxnSpPr>
        <p:spPr>
          <a:xfrm>
            <a:off x="0" y="1144499"/>
            <a:ext cx="12191860" cy="0"/>
          </a:xfrm>
          <a:prstGeom prst="line">
            <a:avLst/>
          </a:prstGeom>
          <a:ln w="1905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3CFE7914-48F0-4C7A-B9F6-09A062A5F9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931" y="87786"/>
            <a:ext cx="1096441" cy="1096441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FED1DB32-BF15-45DF-B244-EF42B868A127}"/>
              </a:ext>
            </a:extLst>
          </p:cNvPr>
          <p:cNvGrpSpPr/>
          <p:nvPr/>
        </p:nvGrpSpPr>
        <p:grpSpPr>
          <a:xfrm>
            <a:off x="1704540" y="1793956"/>
            <a:ext cx="8747058" cy="4064000"/>
            <a:chOff x="185028" y="1733388"/>
            <a:chExt cx="8747058" cy="4064000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CB99C78-FE03-4812-B246-1A807F35E3BB}"/>
                </a:ext>
              </a:extLst>
            </p:cNvPr>
            <p:cNvCxnSpPr/>
            <p:nvPr/>
          </p:nvCxnSpPr>
          <p:spPr>
            <a:xfrm>
              <a:off x="4410162" y="2290713"/>
              <a:ext cx="3713042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6" name="Diagram 25">
              <a:extLst>
                <a:ext uri="{FF2B5EF4-FFF2-40B4-BE49-F238E27FC236}">
                  <a16:creationId xmlns:a16="http://schemas.microsoft.com/office/drawing/2014/main" id="{F09329A8-EB34-4648-8EF5-FFEB46EC7A3C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210984863"/>
                </p:ext>
              </p:extLst>
            </p:nvPr>
          </p:nvGraphicFramePr>
          <p:xfrm>
            <a:off x="185028" y="1733388"/>
            <a:ext cx="8747058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8236308-D0F1-40F3-A813-5D7164B932E7}"/>
                </a:ext>
              </a:extLst>
            </p:cNvPr>
            <p:cNvCxnSpPr>
              <a:cxnSpLocks/>
            </p:cNvCxnSpPr>
            <p:nvPr/>
          </p:nvCxnSpPr>
          <p:spPr>
            <a:xfrm>
              <a:off x="8123204" y="2290713"/>
              <a:ext cx="0" cy="27494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BE25302-4688-4799-B636-3908693E18E9}"/>
                </a:ext>
              </a:extLst>
            </p:cNvPr>
            <p:cNvCxnSpPr>
              <a:cxnSpLocks/>
            </p:cNvCxnSpPr>
            <p:nvPr/>
          </p:nvCxnSpPr>
          <p:spPr>
            <a:xfrm>
              <a:off x="5890623" y="2290713"/>
              <a:ext cx="0" cy="27494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73980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8AA9BD-5B28-4BB1-803B-54BB6E1B0DE1}"/>
              </a:ext>
            </a:extLst>
          </p:cNvPr>
          <p:cNvSpPr txBox="1"/>
          <p:nvPr/>
        </p:nvSpPr>
        <p:spPr>
          <a:xfrm>
            <a:off x="1165410" y="180784"/>
            <a:ext cx="9825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ระบบกำหนดรหัสประจำตัวผู้เรียนเพื่อเข้ารับบริการการศึกษา สำหรับผู้ไม่มีหลักฐานทางทะเบียนราษฎร</a:t>
            </a:r>
            <a:br>
              <a:rPr lang="th-TH" sz="24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</a:br>
            <a:r>
              <a:rPr lang="en-US" sz="2400" dirty="0">
                <a:solidFill>
                  <a:srgbClr val="EF3078"/>
                </a:solidFill>
                <a:latin typeface="Tw Cen MT" panose="020B0602020104020603" pitchFamily="34" charset="0"/>
              </a:rPr>
              <a:t>(</a:t>
            </a:r>
            <a:r>
              <a:rPr lang="en-US" sz="2400" dirty="0" err="1">
                <a:solidFill>
                  <a:srgbClr val="EF3078"/>
                </a:solidFill>
                <a:latin typeface="Tw Cen MT" panose="020B0602020104020603" pitchFamily="34" charset="0"/>
              </a:rPr>
              <a:t>Gcode</a:t>
            </a:r>
            <a:r>
              <a:rPr lang="en-US" sz="2400" dirty="0">
                <a:solidFill>
                  <a:srgbClr val="EF3078"/>
                </a:solidFill>
                <a:latin typeface="Tw Cen MT" panose="020B0602020104020603" pitchFamily="34" charset="0"/>
              </a:rPr>
              <a:t>)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9A81CDB-32D0-44DE-8C97-ED9715A26794}"/>
              </a:ext>
            </a:extLst>
          </p:cNvPr>
          <p:cNvGrpSpPr/>
          <p:nvPr/>
        </p:nvGrpSpPr>
        <p:grpSpPr>
          <a:xfrm>
            <a:off x="5378555" y="5953206"/>
            <a:ext cx="1434489" cy="190500"/>
            <a:chOff x="4679586" y="878988"/>
            <a:chExt cx="1434489" cy="1905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31D10B2-1E82-41AB-86A1-B072302828F6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DB7722A-3558-43A6-B164-DF6A02A376BF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FE304DF-F7E1-42ED-9E9B-4CE7C44D9B16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F54F95C-E83F-4F9D-8AD7-617D43243D98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0EAC4EE-D672-4D5A-8655-7DB7D57CBE0E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982A5AAB-A3CF-4918-97C8-8B57985F7526}"/>
              </a:ext>
            </a:extLst>
          </p:cNvPr>
          <p:cNvSpPr txBox="1"/>
          <p:nvPr/>
        </p:nvSpPr>
        <p:spPr>
          <a:xfrm>
            <a:off x="717176" y="1223955"/>
            <a:ext cx="107845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u="sng" dirty="0">
                <a:solidFill>
                  <a:srgbClr val="1C7CBB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ระบบกำหนดรหัสประจำตัวผู้เรียน </a:t>
            </a:r>
            <a:r>
              <a:rPr lang="en-US" sz="4000" b="1" u="sng" dirty="0" err="1">
                <a:solidFill>
                  <a:srgbClr val="1C7CBB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Gcode</a:t>
            </a:r>
            <a:endParaRPr lang="th-TH" sz="4000" b="1" u="sng" dirty="0">
              <a:solidFill>
                <a:srgbClr val="1C7CBB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109B980-228E-41A4-84EC-E98C9E0FED74}"/>
              </a:ext>
            </a:extLst>
          </p:cNvPr>
          <p:cNvSpPr txBox="1"/>
          <p:nvPr/>
        </p:nvSpPr>
        <p:spPr>
          <a:xfrm>
            <a:off x="-199" y="6143706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dirty="0">
                <a:solidFill>
                  <a:schemeClr val="bg1">
                    <a:lumMod val="50000"/>
                  </a:schemeClr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ประชุมเชิงปฏิบัติการพัฒนาบุคลากรด้านระบบสารสนเทศเพื่อการบริหาร ปีการศึกษา 2565</a:t>
            </a:r>
            <a:endParaRPr lang="en-US" sz="2800" dirty="0">
              <a:solidFill>
                <a:schemeClr val="bg1">
                  <a:lumMod val="50000"/>
                </a:schemeClr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E68EF5D-7606-46BA-BA96-1594ECD91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28" y="191074"/>
            <a:ext cx="900783" cy="900783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DC59794-45A4-438D-B7F3-530BB1B9B745}"/>
              </a:ext>
            </a:extLst>
          </p:cNvPr>
          <p:cNvCxnSpPr>
            <a:cxnSpLocks/>
          </p:cNvCxnSpPr>
          <p:nvPr/>
        </p:nvCxnSpPr>
        <p:spPr>
          <a:xfrm>
            <a:off x="0" y="1144499"/>
            <a:ext cx="12191860" cy="0"/>
          </a:xfrm>
          <a:prstGeom prst="line">
            <a:avLst/>
          </a:prstGeom>
          <a:ln w="1905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3CFE7914-48F0-4C7A-B9F6-09A062A5F9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931" y="87786"/>
            <a:ext cx="1096441" cy="1096441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6FE8ADD1-2759-4EEF-BA3D-5C07174C45AC}"/>
              </a:ext>
            </a:extLst>
          </p:cNvPr>
          <p:cNvSpPr txBox="1"/>
          <p:nvPr/>
        </p:nvSpPr>
        <p:spPr>
          <a:xfrm>
            <a:off x="2051537" y="1951434"/>
            <a:ext cx="76769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G 65 77 00000123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G		: </a:t>
            </a:r>
            <a:r>
              <a:rPr lang="th-TH" sz="48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ย่อจาก </a:t>
            </a:r>
            <a:r>
              <a:rPr lang="en-US" sz="48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Generate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rgbClr val="EE952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65</a:t>
            </a:r>
            <a:r>
              <a:rPr lang="th-TH" sz="4800" b="1" dirty="0">
                <a:solidFill>
                  <a:srgbClr val="EE952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		</a:t>
            </a:r>
            <a:r>
              <a:rPr lang="en-US" sz="4800" b="1" dirty="0">
                <a:solidFill>
                  <a:srgbClr val="EE952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: </a:t>
            </a:r>
            <a:r>
              <a:rPr lang="th-TH" sz="4800" b="1" dirty="0">
                <a:solidFill>
                  <a:srgbClr val="EE952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ปีที่ออกเลข</a:t>
            </a:r>
            <a:endParaRPr lang="en-US" sz="4800" b="1" dirty="0">
              <a:solidFill>
                <a:srgbClr val="EE9524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rgbClr val="EF3078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77		: </a:t>
            </a:r>
            <a:r>
              <a:rPr lang="th-TH" sz="4800" b="1" dirty="0">
                <a:solidFill>
                  <a:srgbClr val="EF3078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จังหวัดที่ออก</a:t>
            </a:r>
            <a:endParaRPr lang="en-US" sz="4800" b="1" dirty="0">
              <a:solidFill>
                <a:srgbClr val="EF3078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rgbClr val="1C7CBB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00000123	: </a:t>
            </a:r>
            <a:r>
              <a:rPr lang="th-TH" sz="4800" b="1" dirty="0">
                <a:solidFill>
                  <a:srgbClr val="1C7CBB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เลขที่ระบบสร้างขึ้นมา</a:t>
            </a:r>
            <a:endParaRPr lang="en-US" sz="4800" b="1" dirty="0">
              <a:solidFill>
                <a:srgbClr val="1C7CBB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95200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8AA9BD-5B28-4BB1-803B-54BB6E1B0DE1}"/>
              </a:ext>
            </a:extLst>
          </p:cNvPr>
          <p:cNvSpPr txBox="1"/>
          <p:nvPr/>
        </p:nvSpPr>
        <p:spPr>
          <a:xfrm>
            <a:off x="1165410" y="180784"/>
            <a:ext cx="9825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ระบบกำหนดรหัสประจำตัวผู้เรียนเพื่อเข้ารับบริการการศึกษา สำหรับผู้ไม่มีหลักฐานทางทะเบียนราษฎร</a:t>
            </a:r>
            <a:br>
              <a:rPr lang="th-TH" sz="2400" b="1" dirty="0">
                <a:solidFill>
                  <a:srgbClr val="03A1A4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</a:br>
            <a:r>
              <a:rPr lang="en-US" sz="2400" dirty="0">
                <a:solidFill>
                  <a:srgbClr val="EF3078"/>
                </a:solidFill>
                <a:latin typeface="Tw Cen MT" panose="020B0602020104020603" pitchFamily="34" charset="0"/>
              </a:rPr>
              <a:t>(</a:t>
            </a:r>
            <a:r>
              <a:rPr lang="en-US" sz="2400" dirty="0" err="1">
                <a:solidFill>
                  <a:srgbClr val="EF3078"/>
                </a:solidFill>
                <a:latin typeface="Tw Cen MT" panose="020B0602020104020603" pitchFamily="34" charset="0"/>
              </a:rPr>
              <a:t>Gcode</a:t>
            </a:r>
            <a:r>
              <a:rPr lang="en-US" sz="2400" dirty="0">
                <a:solidFill>
                  <a:srgbClr val="EF3078"/>
                </a:solidFill>
                <a:latin typeface="Tw Cen MT" panose="020B0602020104020603" pitchFamily="34" charset="0"/>
              </a:rPr>
              <a:t>)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9A81CDB-32D0-44DE-8C97-ED9715A26794}"/>
              </a:ext>
            </a:extLst>
          </p:cNvPr>
          <p:cNvGrpSpPr/>
          <p:nvPr/>
        </p:nvGrpSpPr>
        <p:grpSpPr>
          <a:xfrm>
            <a:off x="5378555" y="5953206"/>
            <a:ext cx="1434489" cy="190500"/>
            <a:chOff x="4679586" y="878988"/>
            <a:chExt cx="1434489" cy="1905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31D10B2-1E82-41AB-86A1-B072302828F6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DB7722A-3558-43A6-B164-DF6A02A376BF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FE304DF-F7E1-42ED-9E9B-4CE7C44D9B16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F54F95C-E83F-4F9D-8AD7-617D43243D98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0EAC4EE-D672-4D5A-8655-7DB7D57CBE0E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982A5AAB-A3CF-4918-97C8-8B57985F7526}"/>
              </a:ext>
            </a:extLst>
          </p:cNvPr>
          <p:cNvSpPr txBox="1"/>
          <p:nvPr/>
        </p:nvSpPr>
        <p:spPr>
          <a:xfrm>
            <a:off x="717176" y="1223955"/>
            <a:ext cx="107845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u="sng" dirty="0">
                <a:solidFill>
                  <a:srgbClr val="1C7CBB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ระบบกำหนดรหัสประจำตัวผู้เรียน </a:t>
            </a:r>
            <a:r>
              <a:rPr lang="en-US" sz="4000" b="1" u="sng" dirty="0" err="1">
                <a:solidFill>
                  <a:srgbClr val="1C7CBB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Gcode</a:t>
            </a:r>
            <a:endParaRPr lang="th-TH" sz="4000" b="1" u="sng" dirty="0">
              <a:solidFill>
                <a:srgbClr val="1C7CBB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109B980-228E-41A4-84EC-E98C9E0FED74}"/>
              </a:ext>
            </a:extLst>
          </p:cNvPr>
          <p:cNvSpPr txBox="1"/>
          <p:nvPr/>
        </p:nvSpPr>
        <p:spPr>
          <a:xfrm>
            <a:off x="-199" y="6143706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dirty="0">
                <a:solidFill>
                  <a:schemeClr val="bg1">
                    <a:lumMod val="50000"/>
                  </a:schemeClr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ประชุมเชิงปฏิบัติการพัฒนาบุคลากรด้านระบบสารสนเทศเพื่อการบริหาร ปีการศึกษา 2565</a:t>
            </a:r>
            <a:endParaRPr lang="en-US" sz="2800" dirty="0">
              <a:solidFill>
                <a:schemeClr val="bg1">
                  <a:lumMod val="50000"/>
                </a:schemeClr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E68EF5D-7606-46BA-BA96-1594ECD91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28" y="191074"/>
            <a:ext cx="900783" cy="900783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DC59794-45A4-438D-B7F3-530BB1B9B745}"/>
              </a:ext>
            </a:extLst>
          </p:cNvPr>
          <p:cNvCxnSpPr>
            <a:cxnSpLocks/>
          </p:cNvCxnSpPr>
          <p:nvPr/>
        </p:nvCxnSpPr>
        <p:spPr>
          <a:xfrm>
            <a:off x="0" y="1144499"/>
            <a:ext cx="12191860" cy="0"/>
          </a:xfrm>
          <a:prstGeom prst="line">
            <a:avLst/>
          </a:prstGeom>
          <a:ln w="1905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3CFE7914-48F0-4C7A-B9F6-09A062A5F9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931" y="87786"/>
            <a:ext cx="1096441" cy="1096441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2286A0C4-4F40-4929-8F99-045E4A3CAE4B}"/>
              </a:ext>
            </a:extLst>
          </p:cNvPr>
          <p:cNvSpPr txBox="1"/>
          <p:nvPr/>
        </p:nvSpPr>
        <p:spPr>
          <a:xfrm>
            <a:off x="717176" y="3168155"/>
            <a:ext cx="107845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385723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URL &gt;&gt;&gt; </a:t>
            </a:r>
            <a:r>
              <a:rPr lang="en-US" sz="5400" b="1" dirty="0">
                <a:solidFill>
                  <a:srgbClr val="1C7CBB"/>
                </a:solidFill>
                <a:latin typeface="TH Baijam" panose="02000506000000020004" pitchFamily="2" charset="-34"/>
                <a:cs typeface="TH Baijam" panose="02000506000000020004" pitchFamily="2" charset="-34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www.gcode.moe.go.th</a:t>
            </a:r>
            <a:endParaRPr lang="th-TH" sz="5400" b="1" dirty="0">
              <a:solidFill>
                <a:srgbClr val="1C7CBB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19881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7683</TotalTime>
  <Words>914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TH Baijam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Nahid Ahmed</dc:creator>
  <cp:lastModifiedBy>กฤษณฤกษ์ กลิ่นเพย</cp:lastModifiedBy>
  <cp:revision>147</cp:revision>
  <dcterms:created xsi:type="dcterms:W3CDTF">2017-10-30T13:02:30Z</dcterms:created>
  <dcterms:modified xsi:type="dcterms:W3CDTF">2022-05-26T07:16:14Z</dcterms:modified>
</cp:coreProperties>
</file>